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theme/theme2.xml" ContentType="application/vnd.openxmlformats-officedocument.theme+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theme/theme3.xml" ContentType="application/vnd.openxmlformats-officedocument.theme+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theme/theme4.xml" ContentType="application/vnd.openxmlformats-officedocument.theme+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theme/theme5.xml" ContentType="application/vnd.openxmlformats-officedocument.theme+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theme/theme6.xml" ContentType="application/vnd.openxmlformats-officedocument.theme+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61" r:id="rId1"/>
    <p:sldMasterId id="2147484199" r:id="rId2"/>
    <p:sldMasterId id="2147484598" r:id="rId3"/>
    <p:sldMasterId id="2147484923" r:id="rId4"/>
    <p:sldMasterId id="2147484972" r:id="rId5"/>
    <p:sldMasterId id="2147485073" r:id="rId6"/>
    <p:sldMasterId id="2147485236" r:id="rId7"/>
  </p:sldMasterIdLst>
  <p:notesMasterIdLst>
    <p:notesMasterId r:id="rId18"/>
  </p:notesMasterIdLst>
  <p:handoutMasterIdLst>
    <p:handoutMasterId r:id="rId19"/>
  </p:handoutMasterIdLst>
  <p:sldIdLst>
    <p:sldId id="535" r:id="rId8"/>
    <p:sldId id="278" r:id="rId9"/>
    <p:sldId id="270" r:id="rId10"/>
    <p:sldId id="260" r:id="rId11"/>
    <p:sldId id="280" r:id="rId12"/>
    <p:sldId id="268" r:id="rId13"/>
    <p:sldId id="537" r:id="rId14"/>
    <p:sldId id="536" r:id="rId15"/>
    <p:sldId id="538" r:id="rId16"/>
    <p:sldId id="290" r:id="rId17"/>
  </p:sldIdLst>
  <p:sldSz cx="24387175" cy="13716000"/>
  <p:notesSz cx="6858000" cy="9144000"/>
  <p:defaultTextStyle>
    <a:defPPr>
      <a:defRPr lang="en-US"/>
    </a:defPPr>
    <a:lvl1pPr marL="0" algn="l" defTabSz="1829379" rtl="0" eaLnBrk="1" latinLnBrk="0" hangingPunct="1">
      <a:defRPr sz="3600" kern="1200">
        <a:solidFill>
          <a:schemeClr val="tx1"/>
        </a:solidFill>
        <a:latin typeface="+mn-lt"/>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36C2A9FE-FA3E-9543-A0B9-CAB4D4CB2EB0}">
          <p14:sldIdLst>
            <p14:sldId id="535"/>
            <p14:sldId id="278"/>
            <p14:sldId id="270"/>
            <p14:sldId id="260"/>
            <p14:sldId id="280"/>
            <p14:sldId id="268"/>
            <p14:sldId id="537"/>
            <p14:sldId id="536"/>
            <p14:sldId id="538"/>
            <p14:sldId id="29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443ED59-20C7-4FDF-8DCA-8A14D1AA1C8C}" name="Microsoft Office User" initials="MOU" userId="Microsoft Office User"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Zachary Anderson" initials="ZA" lastIdx="26" clrIdx="0">
    <p:extLst>
      <p:ext uri="{19B8F6BF-5375-455C-9EA6-DF929625EA0E}">
        <p15:presenceInfo xmlns:p15="http://schemas.microsoft.com/office/powerpoint/2012/main" userId="S::zanderson@vsapartners.com::b6da4b55-2f36-4779-ba8b-606d779a32e3" providerId="AD"/>
      </p:ext>
    </p:extLst>
  </p:cmAuthor>
  <p:cmAuthor id="2" name="Liz Sadler" initials="LS" lastIdx="36" clrIdx="1">
    <p:extLst>
      <p:ext uri="{19B8F6BF-5375-455C-9EA6-DF929625EA0E}">
        <p15:presenceInfo xmlns:p15="http://schemas.microsoft.com/office/powerpoint/2012/main" userId="Liz Sadl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A21B"/>
    <a:srgbClr val="8BC930"/>
    <a:srgbClr val="F7F3F2"/>
    <a:srgbClr val="F3F3F3"/>
    <a:srgbClr val="0D62FF"/>
    <a:srgbClr val="F0F0F0"/>
    <a:srgbClr val="FCF4D6"/>
    <a:srgbClr val="FFF1F1"/>
    <a:srgbClr val="E5F6FF"/>
    <a:srgbClr val="E08A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92"/>
    <p:restoredTop sz="94694"/>
  </p:normalViewPr>
  <p:slideViewPr>
    <p:cSldViewPr snapToGrid="0">
      <p:cViewPr varScale="1">
        <p:scale>
          <a:sx n="60" d="100"/>
          <a:sy n="60" d="100"/>
        </p:scale>
        <p:origin x="872" y="20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Light" panose="020B0503050203000203" pitchFamily="34" charset="0"/>
                <a:ea typeface="IBM Plex Sans Light" charset="0"/>
                <a:cs typeface="IBM Plex Sans Light" charset="0"/>
              </a:rPr>
              <a:pPr algn="l"/>
              <a:t>‹#›</a:t>
            </a:fld>
            <a:endParaRPr lang="en-US" sz="600">
              <a:solidFill>
                <a:schemeClr val="bg1"/>
              </a:solidFill>
              <a:latin typeface="IBM Plex Sans Light" panose="020B0503050203000203" pitchFamily="34" charset="0"/>
              <a:ea typeface="IBM Plex Sans Light" charset="0"/>
              <a:cs typeface="IBM Plex Sans Light"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a:solidFill>
                  <a:schemeClr val="bg1"/>
                </a:solidFill>
                <a:latin typeface="IBM Plex Sans Light" panose="020B0503050203000203" pitchFamily="34" charset="0"/>
                <a:ea typeface="IBM Plex Sans Light" charset="0"/>
                <a:cs typeface="IBM Plex Sans Light" charset="0"/>
              </a:rPr>
              <a:t>Group Name / DOC ID / Month XX, 2022 / © 2022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hdphoto1.wdp>
</file>

<file path=ppt/media/hdphoto2.wdp>
</file>

<file path=ppt/media/hdphoto3.wdp>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jpeg>
</file>

<file path=ppt/media/image32.jpeg>
</file>

<file path=ppt/media/image33.png>
</file>

<file path=ppt/media/image34.pn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png>
</file>

<file path=ppt/media/image43.svg>
</file>

<file path=ppt/media/image44.png>
</file>

<file path=ppt/media/image45.svg>
</file>

<file path=ppt/media/image46.svg>
</file>

<file path=ppt/media/image47.png>
</file>

<file path=ppt/media/image48.svg>
</file>

<file path=ppt/media/image49.png>
</file>

<file path=ppt/media/image5.png>
</file>

<file path=ppt/media/image50.pn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jpeg>
</file>

<file path=ppt/media/image60.svg>
</file>

<file path=ppt/media/image61.png>
</file>

<file path=ppt/media/image62.png>
</file>

<file path=ppt/media/image63.png>
</file>

<file path=ppt/media/image64.svg>
</file>

<file path=ppt/media/image65.png>
</file>

<file path=ppt/media/image66.svg>
</file>

<file path=ppt/media/image67.pn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a:t>Click to edit Master text styles</a:t>
            </a:r>
          </a:p>
          <a:p>
            <a:pPr lvl="1"/>
            <a:r>
              <a:rPr lang="en-US"/>
              <a:t>Second level</a:t>
            </a:r>
          </a:p>
          <a:p>
            <a:pPr lvl="2"/>
            <a:r>
              <a:rPr lang="en-US"/>
              <a:t>Third level</a:t>
            </a:r>
          </a:p>
          <a:p>
            <a:pPr lvl="3"/>
            <a:r>
              <a:rPr lang="en-US"/>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IBM Plex Sans Light" charset="-120"/>
              <a:buChar char="»"/>
              <a:tabLst/>
              <a:defRPr/>
            </a:pPr>
            <a:r>
              <a:rPr kumimoji="0" lang="en-US" sz="10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fld id="{6E2E38B8-B0B4-AD41-AC6E-B781F46A9FD3}" type="slidenum">
              <a:rPr lang="en-US" smtClean="0"/>
              <a:pPr/>
              <a:t>‹#›</a:t>
            </a:fld>
            <a:endParaRPr lang="en-US"/>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r>
              <a:rPr lang="en-US"/>
              <a:t>Group Name / DOC ID / Month XX, 2022 / © 2022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2438522" rtl="0" eaLnBrk="1" latinLnBrk="0" hangingPunct="1">
      <a:spcBef>
        <a:spcPts val="1600"/>
      </a:spcBef>
      <a:defRPr sz="2667" b="0" i="0" kern="1200">
        <a:solidFill>
          <a:schemeClr val="bg1"/>
        </a:solidFill>
        <a:latin typeface="IBM Plex Sans Light" panose="020B0503050203000203" pitchFamily="34" charset="0"/>
        <a:ea typeface="+mn-ea"/>
        <a:cs typeface="+mn-cs"/>
      </a:defRPr>
    </a:lvl1pPr>
    <a:lvl2pPr marL="465690" indent="-452991" algn="l" defTabSz="2438522" rtl="0" eaLnBrk="1" latinLnBrk="0" hangingPunct="1">
      <a:spcBef>
        <a:spcPts val="1600"/>
      </a:spcBef>
      <a:buFont typeface="IBM Plex Sans"/>
      <a:buChar char="–"/>
      <a:tabLst/>
      <a:defRPr sz="2667" b="0" i="0" kern="1200">
        <a:solidFill>
          <a:schemeClr val="bg1"/>
        </a:solidFill>
        <a:latin typeface="IBM Plex Sans Light" panose="020B0503050203000203" pitchFamily="34" charset="0"/>
        <a:ea typeface="+mn-ea"/>
        <a:cs typeface="+mn-cs"/>
      </a:defRPr>
    </a:lvl2pPr>
    <a:lvl3pPr marL="926638" indent="-463319" algn="l" defTabSz="2438522" rtl="0" eaLnBrk="1" latinLnBrk="0" hangingPunct="1">
      <a:spcBef>
        <a:spcPts val="1600"/>
      </a:spcBef>
      <a:buFont typeface="IBM Plex Sans Light" panose="020B0604020202020204" pitchFamily="34" charset="0"/>
      <a:buChar char="•"/>
      <a:tabLst/>
      <a:defRPr sz="2667" b="0" i="0" kern="1200">
        <a:solidFill>
          <a:schemeClr val="bg1"/>
        </a:solidFill>
        <a:latin typeface="IBM Plex Sans Light" panose="020B0503050203000203" pitchFamily="34" charset="0"/>
        <a:ea typeface="+mn-ea"/>
        <a:cs typeface="+mn-cs"/>
      </a:defRPr>
    </a:lvl3pPr>
    <a:lvl4pPr marL="1682580" indent="-463319" algn="l" defTabSz="2438522" rtl="0" eaLnBrk="1" latinLnBrk="0" hangingPunct="1">
      <a:spcBef>
        <a:spcPts val="1600"/>
      </a:spcBef>
      <a:buFont typeface="IBM Plex Sans Light"/>
      <a:buChar char="–"/>
      <a:tabLst/>
      <a:defRPr sz="2667" b="0" i="0" kern="1200">
        <a:solidFill>
          <a:schemeClr val="bg1"/>
        </a:solidFill>
        <a:latin typeface="IBM Plex Sans Light" panose="020B0503050203000203" pitchFamily="34" charset="0"/>
        <a:ea typeface="+mn-ea"/>
        <a:cs typeface="+mn-cs"/>
      </a:defRPr>
    </a:lvl4pPr>
    <a:lvl5pPr marL="465690" marR="0" indent="-452991" algn="l" defTabSz="2438522" rtl="0" eaLnBrk="1" fontAlgn="base" latinLnBrk="0" hangingPunct="1">
      <a:lnSpc>
        <a:spcPct val="100000"/>
      </a:lnSpc>
      <a:spcBef>
        <a:spcPts val="1600"/>
      </a:spcBef>
      <a:spcAft>
        <a:spcPct val="0"/>
      </a:spcAft>
      <a:buClr>
        <a:srgbClr val="000000"/>
      </a:buClr>
      <a:buSzTx/>
      <a:buFont typeface="IBM Plex Sans Light" charset="-120"/>
      <a:buChar char="»"/>
      <a:tabLst/>
      <a:defRPr sz="2667" b="0" i="0" kern="1200">
        <a:solidFill>
          <a:schemeClr val="bg1"/>
        </a:solidFill>
        <a:latin typeface="IBM Plex Sans Light" panose="020B0503050203000203" pitchFamily="34" charset="0"/>
        <a:ea typeface="+mn-ea"/>
        <a:cs typeface="+mn-cs"/>
      </a:defRPr>
    </a:lvl5pPr>
    <a:lvl6pPr marL="6096305" algn="l" defTabSz="2438522" rtl="0" eaLnBrk="1" latinLnBrk="0" hangingPunct="1">
      <a:defRPr sz="3200" kern="1200">
        <a:solidFill>
          <a:schemeClr val="tx1"/>
        </a:solidFill>
        <a:latin typeface="+mn-lt"/>
        <a:ea typeface="+mn-ea"/>
        <a:cs typeface="+mn-cs"/>
      </a:defRPr>
    </a:lvl6pPr>
    <a:lvl7pPr marL="7315566" algn="l" defTabSz="2438522" rtl="0" eaLnBrk="1" latinLnBrk="0" hangingPunct="1">
      <a:defRPr sz="3200" kern="1200">
        <a:solidFill>
          <a:schemeClr val="tx1"/>
        </a:solidFill>
        <a:latin typeface="+mn-lt"/>
        <a:ea typeface="+mn-ea"/>
        <a:cs typeface="+mn-cs"/>
      </a:defRPr>
    </a:lvl7pPr>
    <a:lvl8pPr marL="8534827" algn="l" defTabSz="2438522" rtl="0" eaLnBrk="1" latinLnBrk="0" hangingPunct="1">
      <a:defRPr sz="3200" kern="1200">
        <a:solidFill>
          <a:schemeClr val="tx1"/>
        </a:solidFill>
        <a:latin typeface="+mn-lt"/>
        <a:ea typeface="+mn-ea"/>
        <a:cs typeface="+mn-cs"/>
      </a:defRPr>
    </a:lvl8pPr>
    <a:lvl9pPr marL="9754088" algn="l" defTabSz="2438522" rtl="0" eaLnBrk="1" latinLnBrk="0" hangingPunct="1">
      <a:defRPr sz="3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B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rPr>
              <a:t>Footer</a:t>
            </a:r>
          </a:p>
        </p:txBody>
      </p:sp>
    </p:spTree>
    <p:extLst>
      <p:ext uri="{BB962C8B-B14F-4D97-AF65-F5344CB8AC3E}">
        <p14:creationId xmlns:p14="http://schemas.microsoft.com/office/powerpoint/2010/main" val="1514345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2BF31D-CDCE-E787-083B-971FFBD34B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83CD4D-D1EB-930B-F839-71C6EE7A4CED}"/>
              </a:ext>
            </a:extLst>
          </p:cNvPr>
          <p:cNvSpPr>
            <a:spLocks noGrp="1" noRot="1" noChangeAspect="1"/>
          </p:cNvSpPr>
          <p:nvPr>
            <p:ph type="sldImg"/>
          </p:nvPr>
        </p:nvSpPr>
        <p:spPr>
          <a:xfrm>
            <a:off x="206375" y="228600"/>
            <a:ext cx="6419850" cy="3611563"/>
          </a:xfrm>
        </p:spPr>
      </p:sp>
      <p:sp>
        <p:nvSpPr>
          <p:cNvPr id="3" name="Notes Placeholder 2">
            <a:extLst>
              <a:ext uri="{FF2B5EF4-FFF2-40B4-BE49-F238E27FC236}">
                <a16:creationId xmlns:a16="http://schemas.microsoft.com/office/drawing/2014/main" id="{C34FD768-863A-9873-C375-8F195B45910C}"/>
              </a:ext>
            </a:extLst>
          </p:cNvPr>
          <p:cNvSpPr>
            <a:spLocks noGrp="1"/>
          </p:cNvSpPr>
          <p:nvPr>
            <p:ph type="body" idx="1"/>
          </p:nvPr>
        </p:nvSpPr>
        <p:spPr/>
        <p:txBody>
          <a:bodyPr/>
          <a:lstStyle/>
          <a:p>
            <a:pPr marL="457200" marR="0" lvl="0" indent="-457200" algn="l" defTabSz="2438522" rtl="0" eaLnBrk="1" fontAlgn="auto" latinLnBrk="0" hangingPunct="1">
              <a:lnSpc>
                <a:spcPct val="100000"/>
              </a:lnSpc>
              <a:spcBef>
                <a:spcPts val="1600"/>
              </a:spcBef>
              <a:spcAft>
                <a:spcPts val="0"/>
              </a:spcAft>
              <a:buClrTx/>
              <a:buSzTx/>
              <a:buFont typeface="Arial" panose="020B0604020202020204" pitchFamily="34" charset="0"/>
              <a:buChar char="•"/>
              <a:tabLst/>
              <a:defRPr/>
            </a:pPr>
            <a:endParaRPr lang="en-US" sz="2800" b="0">
              <a:solidFill>
                <a:srgbClr val="000000"/>
              </a:solidFill>
              <a:effectLst/>
              <a:latin typeface="+mj-lt"/>
            </a:endParaRPr>
          </a:p>
        </p:txBody>
      </p:sp>
      <p:sp>
        <p:nvSpPr>
          <p:cNvPr id="4" name="Slide Number Placeholder 3">
            <a:extLst>
              <a:ext uri="{FF2B5EF4-FFF2-40B4-BE49-F238E27FC236}">
                <a16:creationId xmlns:a16="http://schemas.microsoft.com/office/drawing/2014/main" id="{74158C79-B843-6E57-9478-D9642A224580}"/>
              </a:ext>
            </a:extLst>
          </p:cNvPr>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2</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
        <p:nvSpPr>
          <p:cNvPr id="5" name="Footer Placeholder 4">
            <a:extLst>
              <a:ext uri="{FF2B5EF4-FFF2-40B4-BE49-F238E27FC236}">
                <a16:creationId xmlns:a16="http://schemas.microsoft.com/office/drawing/2014/main" id="{2C5611A0-4046-400F-F7CC-78E4C8230848}"/>
              </a:ext>
            </a:extLst>
          </p:cNvPr>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Footer</a:t>
            </a:r>
          </a:p>
        </p:txBody>
      </p:sp>
    </p:spTree>
    <p:extLst>
      <p:ext uri="{BB962C8B-B14F-4D97-AF65-F5344CB8AC3E}">
        <p14:creationId xmlns:p14="http://schemas.microsoft.com/office/powerpoint/2010/main" val="3756631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4CD68D-8D15-0B9B-6776-CF7278F89F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F3F479-71E8-2CFD-7D2E-028E683A9FC6}"/>
              </a:ext>
            </a:extLst>
          </p:cNvPr>
          <p:cNvSpPr>
            <a:spLocks noGrp="1" noRot="1" noChangeAspect="1"/>
          </p:cNvSpPr>
          <p:nvPr>
            <p:ph type="sldImg"/>
          </p:nvPr>
        </p:nvSpPr>
        <p:spPr>
          <a:xfrm>
            <a:off x="206375" y="228600"/>
            <a:ext cx="6419850" cy="3611563"/>
          </a:xfrm>
        </p:spPr>
      </p:sp>
      <p:sp>
        <p:nvSpPr>
          <p:cNvPr id="3" name="Notes Placeholder 2">
            <a:extLst>
              <a:ext uri="{FF2B5EF4-FFF2-40B4-BE49-F238E27FC236}">
                <a16:creationId xmlns:a16="http://schemas.microsoft.com/office/drawing/2014/main" id="{752ABA7F-E503-0FD9-7AE1-77DC5B3987E3}"/>
              </a:ext>
            </a:extLst>
          </p:cNvPr>
          <p:cNvSpPr>
            <a:spLocks noGrp="1"/>
          </p:cNvSpPr>
          <p:nvPr>
            <p:ph type="body" idx="1"/>
          </p:nvPr>
        </p:nvSpPr>
        <p:spPr/>
        <p:txBody>
          <a:bodyPr/>
          <a:lstStyle/>
          <a:p>
            <a:pPr marL="285750" marR="0" lvl="0" indent="-285750" algn="l" defTabSz="2438522" rtl="0" eaLnBrk="1" fontAlgn="auto" latinLnBrk="0" hangingPunct="1">
              <a:lnSpc>
                <a:spcPct val="100000"/>
              </a:lnSpc>
              <a:spcBef>
                <a:spcPts val="1600"/>
              </a:spcBef>
              <a:spcAft>
                <a:spcPts val="0"/>
              </a:spcAft>
              <a:buClrTx/>
              <a:buSzTx/>
              <a:buFontTx/>
              <a:buChar char="-"/>
              <a:tabLst/>
              <a:defRPr/>
            </a:pPr>
            <a:endParaRPr lang="en-US"/>
          </a:p>
          <a:p>
            <a:pPr marL="285750" marR="0" lvl="0" indent="-285750" algn="l" defTabSz="2438522" rtl="0" eaLnBrk="1" fontAlgn="auto" latinLnBrk="0" hangingPunct="1">
              <a:lnSpc>
                <a:spcPct val="100000"/>
              </a:lnSpc>
              <a:spcBef>
                <a:spcPts val="1600"/>
              </a:spcBef>
              <a:spcAft>
                <a:spcPts val="0"/>
              </a:spcAft>
              <a:buClrTx/>
              <a:buSzTx/>
              <a:buFontTx/>
              <a:buChar char="-"/>
              <a:tabLst/>
              <a:defRPr/>
            </a:pPr>
            <a:endParaRPr lang="en-US"/>
          </a:p>
        </p:txBody>
      </p:sp>
      <p:sp>
        <p:nvSpPr>
          <p:cNvPr id="4" name="Slide Number Placeholder 3">
            <a:extLst>
              <a:ext uri="{FF2B5EF4-FFF2-40B4-BE49-F238E27FC236}">
                <a16:creationId xmlns:a16="http://schemas.microsoft.com/office/drawing/2014/main" id="{93478F83-E3AF-B61E-3D19-AB8EB5259257}"/>
              </a:ext>
            </a:extLst>
          </p:cNvPr>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3</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
        <p:nvSpPr>
          <p:cNvPr id="5" name="Footer Placeholder 4">
            <a:extLst>
              <a:ext uri="{FF2B5EF4-FFF2-40B4-BE49-F238E27FC236}">
                <a16:creationId xmlns:a16="http://schemas.microsoft.com/office/drawing/2014/main" id="{227D8133-19B3-B711-8146-05415E31052D}"/>
              </a:ext>
            </a:extLst>
          </p:cNvPr>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Footer</a:t>
            </a:r>
          </a:p>
        </p:txBody>
      </p:sp>
    </p:spTree>
    <p:extLst>
      <p:ext uri="{BB962C8B-B14F-4D97-AF65-F5344CB8AC3E}">
        <p14:creationId xmlns:p14="http://schemas.microsoft.com/office/powerpoint/2010/main" val="873167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938E9A-0AC8-8E21-C5CA-DBCA007F7D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CFA263-DF16-6861-B455-635ED7685BF0}"/>
              </a:ext>
            </a:extLst>
          </p:cNvPr>
          <p:cNvSpPr>
            <a:spLocks noGrp="1" noRot="1" noChangeAspect="1"/>
          </p:cNvSpPr>
          <p:nvPr>
            <p:ph type="sldImg"/>
          </p:nvPr>
        </p:nvSpPr>
        <p:spPr>
          <a:xfrm>
            <a:off x="206375" y="228600"/>
            <a:ext cx="6419850" cy="3611563"/>
          </a:xfrm>
        </p:spPr>
      </p:sp>
      <p:sp>
        <p:nvSpPr>
          <p:cNvPr id="3" name="Notes Placeholder 2">
            <a:extLst>
              <a:ext uri="{FF2B5EF4-FFF2-40B4-BE49-F238E27FC236}">
                <a16:creationId xmlns:a16="http://schemas.microsoft.com/office/drawing/2014/main" id="{BD7D3095-F0F3-4B1D-74D3-B25836141548}"/>
              </a:ext>
            </a:extLst>
          </p:cNvPr>
          <p:cNvSpPr>
            <a:spLocks noGrp="1"/>
          </p:cNvSpPr>
          <p:nvPr>
            <p:ph type="body" idx="1"/>
          </p:nvPr>
        </p:nvSpPr>
        <p:spPr/>
        <p:txBody>
          <a:bodyPr/>
          <a:lstStyle/>
          <a:p>
            <a:pPr algn="l" defTabSz="2438400">
              <a:buSzPct val="100000"/>
            </a:pPr>
            <a:r>
              <a:rPr lang="en-US" sz="2800">
                <a:cs typeface="Arial" panose="020B0604020202020204" pitchFamily="34" charset="0"/>
              </a:rPr>
              <a:t>Where does that put </a:t>
            </a:r>
            <a:r>
              <a:rPr lang="en-US" sz="2800" err="1">
                <a:cs typeface="Arial" panose="020B0604020202020204" pitchFamily="34" charset="0"/>
              </a:rPr>
              <a:t>docling</a:t>
            </a:r>
            <a:r>
              <a:rPr lang="en-US" sz="2800">
                <a:cs typeface="Arial" panose="020B0604020202020204" pitchFamily="34" charset="0"/>
              </a:rPr>
              <a:t> in the space of available solutions?</a:t>
            </a:r>
          </a:p>
          <a:p>
            <a:pPr algn="l" defTabSz="2438400">
              <a:buSzPct val="100000"/>
            </a:pPr>
            <a:endParaRPr lang="en-US" sz="2800">
              <a:cs typeface="Arial" panose="020B0604020202020204" pitchFamily="34" charset="0"/>
            </a:endParaRPr>
          </a:p>
          <a:p>
            <a:pPr algn="l" defTabSz="2438400">
              <a:buSzPct val="100000"/>
            </a:pPr>
            <a:r>
              <a:rPr lang="en-US" sz="2800">
                <a:cs typeface="Arial" panose="020B0604020202020204" pitchFamily="34" charset="0"/>
              </a:rPr>
              <a:t>At one end of the spectrum, we have basic PDF parsing libraries</a:t>
            </a:r>
          </a:p>
          <a:p>
            <a:pPr algn="l" defTabSz="2438400">
              <a:buSzPct val="100000"/>
            </a:pPr>
            <a:endParaRPr lang="en-US" sz="2800">
              <a:cs typeface="Arial" panose="020B0604020202020204" pitchFamily="34" charset="0"/>
            </a:endParaRPr>
          </a:p>
          <a:p>
            <a:pPr algn="l" defTabSz="2438400">
              <a:buSzPct val="100000"/>
            </a:pPr>
            <a:r>
              <a:rPr lang="en-US" sz="2800" err="1">
                <a:cs typeface="Arial" panose="020B0604020202020204" pitchFamily="34" charset="0"/>
              </a:rPr>
              <a:t>Pdfium</a:t>
            </a:r>
            <a:endParaRPr lang="en-US" sz="2800">
              <a:cs typeface="Arial" panose="020B0604020202020204" pitchFamily="34" charset="0"/>
            </a:endParaRPr>
          </a:p>
          <a:p>
            <a:pPr algn="l" defTabSz="2438400">
              <a:buSzPct val="100000"/>
            </a:pPr>
            <a:r>
              <a:rPr lang="en-US" sz="2800" err="1">
                <a:cs typeface="Arial" panose="020B0604020202020204" pitchFamily="34" charset="0"/>
              </a:rPr>
              <a:t>PDFMiner</a:t>
            </a:r>
            <a:endParaRPr lang="en-US" sz="2800">
              <a:cs typeface="Arial" panose="020B0604020202020204" pitchFamily="34" charset="0"/>
            </a:endParaRPr>
          </a:p>
          <a:p>
            <a:pPr algn="l" defTabSz="2438400">
              <a:buSzPct val="100000"/>
            </a:pPr>
            <a:r>
              <a:rPr lang="en-US" sz="2800" err="1">
                <a:cs typeface="Arial" panose="020B0604020202020204" pitchFamily="34" charset="0"/>
              </a:rPr>
              <a:t>pypdfium</a:t>
            </a:r>
            <a:endParaRPr lang="en-US" sz="2800">
              <a:cs typeface="Arial" panose="020B0604020202020204" pitchFamily="34" charset="0"/>
            </a:endParaRPr>
          </a:p>
          <a:p>
            <a:pPr marL="285750" marR="0" lvl="0" indent="-285750" algn="l" defTabSz="2438522" rtl="0" eaLnBrk="1" fontAlgn="auto" latinLnBrk="0" hangingPunct="1">
              <a:lnSpc>
                <a:spcPct val="100000"/>
              </a:lnSpc>
              <a:spcBef>
                <a:spcPts val="1600"/>
              </a:spcBef>
              <a:spcAft>
                <a:spcPts val="0"/>
              </a:spcAft>
              <a:buClrTx/>
              <a:buSzTx/>
              <a:buFontTx/>
              <a:buChar char="-"/>
              <a:tabLst/>
              <a:defRPr/>
            </a:pPr>
            <a:endParaRPr lang="en-US"/>
          </a:p>
        </p:txBody>
      </p:sp>
      <p:sp>
        <p:nvSpPr>
          <p:cNvPr id="4" name="Slide Number Placeholder 3">
            <a:extLst>
              <a:ext uri="{FF2B5EF4-FFF2-40B4-BE49-F238E27FC236}">
                <a16:creationId xmlns:a16="http://schemas.microsoft.com/office/drawing/2014/main" id="{A6B43A51-AB7A-85BA-9F77-260ED0D962AF}"/>
              </a:ext>
            </a:extLst>
          </p:cNvPr>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4</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
        <p:nvSpPr>
          <p:cNvPr id="5" name="Footer Placeholder 4">
            <a:extLst>
              <a:ext uri="{FF2B5EF4-FFF2-40B4-BE49-F238E27FC236}">
                <a16:creationId xmlns:a16="http://schemas.microsoft.com/office/drawing/2014/main" id="{9FB04CB7-2E96-4EC0-26A3-F49F8F73345E}"/>
              </a:ext>
            </a:extLst>
          </p:cNvPr>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Footer</a:t>
            </a:r>
          </a:p>
        </p:txBody>
      </p:sp>
    </p:spTree>
    <p:extLst>
      <p:ext uri="{BB962C8B-B14F-4D97-AF65-F5344CB8AC3E}">
        <p14:creationId xmlns:p14="http://schemas.microsoft.com/office/powerpoint/2010/main" val="1497133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2DB667-AC22-E632-11E2-2B310B309B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846173-6A26-9F9B-6043-09B2C0457743}"/>
              </a:ext>
            </a:extLst>
          </p:cNvPr>
          <p:cNvSpPr>
            <a:spLocks noGrp="1" noRot="1" noChangeAspect="1"/>
          </p:cNvSpPr>
          <p:nvPr>
            <p:ph type="sldImg"/>
          </p:nvPr>
        </p:nvSpPr>
        <p:spPr>
          <a:xfrm>
            <a:off x="206375" y="228600"/>
            <a:ext cx="6419850" cy="3611563"/>
          </a:xfrm>
        </p:spPr>
      </p:sp>
      <p:sp>
        <p:nvSpPr>
          <p:cNvPr id="3" name="Notes Placeholder 2">
            <a:extLst>
              <a:ext uri="{FF2B5EF4-FFF2-40B4-BE49-F238E27FC236}">
                <a16:creationId xmlns:a16="http://schemas.microsoft.com/office/drawing/2014/main" id="{43FAE72B-4123-D023-709B-CC9DEDF7CB64}"/>
              </a:ext>
            </a:extLst>
          </p:cNvPr>
          <p:cNvSpPr>
            <a:spLocks noGrp="1"/>
          </p:cNvSpPr>
          <p:nvPr>
            <p:ph type="body" idx="1"/>
          </p:nvPr>
        </p:nvSpPr>
        <p:spPr/>
        <p:txBody>
          <a:bodyPr/>
          <a:lstStyle/>
          <a:p>
            <a:pPr marL="285750" marR="0" lvl="0" indent="-285750" algn="l" defTabSz="2438522" rtl="0" eaLnBrk="1" fontAlgn="auto" latinLnBrk="0" hangingPunct="1">
              <a:lnSpc>
                <a:spcPct val="100000"/>
              </a:lnSpc>
              <a:spcBef>
                <a:spcPts val="1600"/>
              </a:spcBef>
              <a:spcAft>
                <a:spcPts val="0"/>
              </a:spcAft>
              <a:buClrTx/>
              <a:buSzTx/>
              <a:buFontTx/>
              <a:buChar char="-"/>
              <a:tabLst/>
              <a:defRPr/>
            </a:pPr>
            <a:r>
              <a:rPr lang="en-US" err="1"/>
              <a:t>Docling</a:t>
            </a:r>
            <a:r>
              <a:rPr lang="en-US"/>
              <a:t> is adopting the best traits from both ends</a:t>
            </a:r>
          </a:p>
          <a:p>
            <a:pPr marL="285750" marR="0" lvl="0" indent="-285750" algn="l" defTabSz="2438522" rtl="0" eaLnBrk="1" fontAlgn="auto" latinLnBrk="0" hangingPunct="1">
              <a:lnSpc>
                <a:spcPct val="100000"/>
              </a:lnSpc>
              <a:spcBef>
                <a:spcPts val="1600"/>
              </a:spcBef>
              <a:spcAft>
                <a:spcPts val="0"/>
              </a:spcAft>
              <a:buClrTx/>
              <a:buSzTx/>
              <a:buFontTx/>
              <a:buChar char="-"/>
              <a:tabLst/>
              <a:defRPr/>
            </a:pPr>
            <a:endParaRPr lang="en-US"/>
          </a:p>
          <a:p>
            <a:pPr marL="285750" marR="0" lvl="0" indent="-285750" algn="l" defTabSz="2438522" rtl="0" eaLnBrk="1" fontAlgn="auto" latinLnBrk="0" hangingPunct="1">
              <a:lnSpc>
                <a:spcPct val="100000"/>
              </a:lnSpc>
              <a:spcBef>
                <a:spcPts val="1600"/>
              </a:spcBef>
              <a:spcAft>
                <a:spcPts val="0"/>
              </a:spcAft>
              <a:buClrTx/>
              <a:buSzTx/>
              <a:buFontTx/>
              <a:buChar char="-"/>
              <a:tabLst/>
              <a:defRPr/>
            </a:pPr>
            <a:endParaRPr lang="en-US"/>
          </a:p>
        </p:txBody>
      </p:sp>
      <p:sp>
        <p:nvSpPr>
          <p:cNvPr id="4" name="Slide Number Placeholder 3">
            <a:extLst>
              <a:ext uri="{FF2B5EF4-FFF2-40B4-BE49-F238E27FC236}">
                <a16:creationId xmlns:a16="http://schemas.microsoft.com/office/drawing/2014/main" id="{C2FB2082-FDF1-8E08-42B3-6E91EC27E9CE}"/>
              </a:ext>
            </a:extLst>
          </p:cNvPr>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5</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
        <p:nvSpPr>
          <p:cNvPr id="5" name="Footer Placeholder 4">
            <a:extLst>
              <a:ext uri="{FF2B5EF4-FFF2-40B4-BE49-F238E27FC236}">
                <a16:creationId xmlns:a16="http://schemas.microsoft.com/office/drawing/2014/main" id="{CC3D545D-4420-2DDB-8DDF-EB4A6834C703}"/>
              </a:ext>
            </a:extLst>
          </p:cNvPr>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Footer</a:t>
            </a:r>
          </a:p>
        </p:txBody>
      </p:sp>
    </p:spTree>
    <p:extLst>
      <p:ext uri="{BB962C8B-B14F-4D97-AF65-F5344CB8AC3E}">
        <p14:creationId xmlns:p14="http://schemas.microsoft.com/office/powerpoint/2010/main" val="2680950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DF75CB-DD85-A97F-AF37-A86FF4AC36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61A515-C03F-D8DD-1DF8-B41FCAABAAE8}"/>
              </a:ext>
            </a:extLst>
          </p:cNvPr>
          <p:cNvSpPr>
            <a:spLocks noGrp="1" noRot="1" noChangeAspect="1"/>
          </p:cNvSpPr>
          <p:nvPr>
            <p:ph type="sldImg"/>
          </p:nvPr>
        </p:nvSpPr>
        <p:spPr>
          <a:xfrm>
            <a:off x="206375" y="228600"/>
            <a:ext cx="6419850" cy="3611563"/>
          </a:xfrm>
        </p:spPr>
      </p:sp>
      <p:sp>
        <p:nvSpPr>
          <p:cNvPr id="3" name="Notes Placeholder 2">
            <a:extLst>
              <a:ext uri="{FF2B5EF4-FFF2-40B4-BE49-F238E27FC236}">
                <a16:creationId xmlns:a16="http://schemas.microsoft.com/office/drawing/2014/main" id="{31B01E45-5C88-7689-E683-4E810B5F6D56}"/>
              </a:ext>
            </a:extLst>
          </p:cNvPr>
          <p:cNvSpPr>
            <a:spLocks noGrp="1"/>
          </p:cNvSpPr>
          <p:nvPr>
            <p:ph type="body" idx="1"/>
          </p:nvPr>
        </p:nvSpPr>
        <p:spPr/>
        <p:txBody>
          <a:bodyPr/>
          <a:lstStyle/>
          <a:p>
            <a:pPr marL="371401" lvl="1" indent="-142846">
              <a:spcAft>
                <a:spcPts val="1200"/>
              </a:spcAft>
              <a:buFont typeface="Arial" panose="020B0604020202020204" pitchFamily="34" charset="0"/>
              <a:buChar char="•"/>
            </a:pPr>
            <a:endParaRPr lang="en-US">
              <a:latin typeface="IBM Plex Sans Light" panose="020B0403050203000203" pitchFamily="34" charset="0"/>
            </a:endParaRPr>
          </a:p>
        </p:txBody>
      </p:sp>
      <p:sp>
        <p:nvSpPr>
          <p:cNvPr id="4" name="Slide Number Placeholder 3">
            <a:extLst>
              <a:ext uri="{FF2B5EF4-FFF2-40B4-BE49-F238E27FC236}">
                <a16:creationId xmlns:a16="http://schemas.microsoft.com/office/drawing/2014/main" id="{599892DE-7715-3FD9-A760-58A9B4FDE19A}"/>
              </a:ext>
            </a:extLst>
          </p:cNvPr>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6</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
        <p:nvSpPr>
          <p:cNvPr id="5" name="Footer Placeholder 4">
            <a:extLst>
              <a:ext uri="{FF2B5EF4-FFF2-40B4-BE49-F238E27FC236}">
                <a16:creationId xmlns:a16="http://schemas.microsoft.com/office/drawing/2014/main" id="{BC9FF3F2-000B-54A9-6E80-CA2F8A829B13}"/>
              </a:ext>
            </a:extLst>
          </p:cNvPr>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Footer</a:t>
            </a:r>
          </a:p>
        </p:txBody>
      </p:sp>
    </p:spTree>
    <p:extLst>
      <p:ext uri="{BB962C8B-B14F-4D97-AF65-F5344CB8AC3E}">
        <p14:creationId xmlns:p14="http://schemas.microsoft.com/office/powerpoint/2010/main" val="36957242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9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9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24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24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2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2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8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8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9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3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7.xml"/><Relationship Id="rId5" Type="http://schemas.microsoft.com/office/2007/relationships/hdphoto" Target="../media/hdphoto1.wdp"/><Relationship Id="rId4" Type="http://schemas.openxmlformats.org/officeDocument/2006/relationships/image" Target="../media/image8.png"/></Relationships>
</file>

<file path=ppt/slideLayouts/_rels/slideLayout3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7.xml"/></Relationships>
</file>

<file path=ppt/slideLayouts/_rels/slideLayout37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38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38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7.xml"/><Relationship Id="rId5" Type="http://schemas.openxmlformats.org/officeDocument/2006/relationships/image" Target="../media/image7.png"/><Relationship Id="rId4" Type="http://schemas.microsoft.com/office/2007/relationships/hdphoto" Target="../media/hdphoto1.wdp"/></Relationships>
</file>

<file path=ppt/slideLayouts/_rels/slideLayout38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7.xml"/><Relationship Id="rId5" Type="http://schemas.openxmlformats.org/officeDocument/2006/relationships/image" Target="../media/image7.png"/><Relationship Id="rId4" Type="http://schemas.microsoft.com/office/2007/relationships/hdphoto" Target="../media/hdphoto2.wdp"/></Relationships>
</file>

<file path=ppt/slideLayouts/_rels/slideLayout38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7.xml"/><Relationship Id="rId4" Type="http://schemas.microsoft.com/office/2007/relationships/hdphoto" Target="../media/hdphoto1.wdp"/></Relationships>
</file>

<file path=ppt/slideLayouts/_rels/slideLayout38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7.xml"/><Relationship Id="rId4" Type="http://schemas.microsoft.com/office/2007/relationships/hdphoto" Target="../media/hdphoto3.wdp"/></Relationships>
</file>

<file path=ppt/slideLayouts/_rels/slideLayout38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Master" Target="../slideMasters/slideMaster7.xml"/></Relationships>
</file>

<file path=ppt/slideLayouts/_rels/slideLayout38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jpeg"/><Relationship Id="rId1" Type="http://schemas.openxmlformats.org/officeDocument/2006/relationships/slideMaster" Target="../slideMasters/slideMaster7.xml"/><Relationship Id="rId5" Type="http://schemas.microsoft.com/office/2007/relationships/hdphoto" Target="../media/hdphoto1.wdp"/><Relationship Id="rId4" Type="http://schemas.openxmlformats.org/officeDocument/2006/relationships/image" Target="../media/image8.png"/></Relationships>
</file>

<file path=ppt/slideLayouts/_rels/slideLayout38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jpeg"/><Relationship Id="rId1" Type="http://schemas.openxmlformats.org/officeDocument/2006/relationships/slideMaster" Target="../slideMasters/slideMaster7.xml"/><Relationship Id="rId5" Type="http://schemas.microsoft.com/office/2007/relationships/hdphoto" Target="../media/hdphoto1.wdp"/><Relationship Id="rId4" Type="http://schemas.openxmlformats.org/officeDocument/2006/relationships/image" Target="../media/image8.png"/></Relationships>
</file>

<file path=ppt/slideLayouts/_rels/slideLayout38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jpeg"/><Relationship Id="rId1" Type="http://schemas.openxmlformats.org/officeDocument/2006/relationships/slideMaster" Target="../slideMasters/slideMaster7.xml"/><Relationship Id="rId5" Type="http://schemas.microsoft.com/office/2007/relationships/hdphoto" Target="../media/hdphoto1.wdp"/><Relationship Id="rId4" Type="http://schemas.openxmlformats.org/officeDocument/2006/relationships/image" Target="../media/image8.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jpeg"/><Relationship Id="rId1" Type="http://schemas.openxmlformats.org/officeDocument/2006/relationships/slideMaster" Target="../slideMasters/slideMaster7.xml"/><Relationship Id="rId5" Type="http://schemas.microsoft.com/office/2007/relationships/hdphoto" Target="../media/hdphoto1.wdp"/><Relationship Id="rId4" Type="http://schemas.openxmlformats.org/officeDocument/2006/relationships/image" Target="../media/image8.png"/></Relationships>
</file>

<file path=ppt/slideLayouts/_rels/slideLayout39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jpeg"/><Relationship Id="rId1" Type="http://schemas.openxmlformats.org/officeDocument/2006/relationships/slideMaster" Target="../slideMasters/slideMaster7.xml"/><Relationship Id="rId5" Type="http://schemas.microsoft.com/office/2007/relationships/hdphoto" Target="../media/hdphoto1.wdp"/><Relationship Id="rId4" Type="http://schemas.openxmlformats.org/officeDocument/2006/relationships/image" Target="../media/image8.png"/></Relationships>
</file>

<file path=ppt/slideLayouts/_rels/slideLayout39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39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7.xml"/></Relationships>
</file>

<file path=ppt/slideLayouts/_rels/slideLayout39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7.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105561149"/>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a:solidFill>
                  <a:schemeClr val="tx2"/>
                </a:solidFill>
              </a:defRPr>
            </a:lvl1pPr>
          </a:lstStyle>
          <a:p>
            <a:r>
              <a:rPr lang="en-US"/>
              <a:t>Click to edit Master title style</a:t>
            </a:r>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3" cy="8574087"/>
          </a:xfrm>
        </p:spPr>
        <p:txBody>
          <a:bodyPr/>
          <a:lstStyle>
            <a:lvl1pPr>
              <a:lnSpc>
                <a:spcPct val="100000"/>
              </a:lnSpc>
              <a:spcBef>
                <a:spcPts val="0"/>
              </a:spcBef>
              <a:defRPr sz="6400">
                <a:solidFill>
                  <a:schemeClr val="tx2"/>
                </a:solidFill>
              </a:defRPr>
            </a:lvl1pPr>
            <a:lvl2pPr marL="585216" indent="-585216">
              <a:lnSpc>
                <a:spcPct val="100000"/>
              </a:lnSpc>
              <a:spcBef>
                <a:spcPts val="0"/>
              </a:spcBef>
              <a:defRPr sz="6400">
                <a:solidFill>
                  <a:schemeClr val="tx2"/>
                </a:solidFill>
              </a:defRPr>
            </a:lvl2pPr>
            <a:lvl3pPr marL="1097280" indent="-585216">
              <a:lnSpc>
                <a:spcPct val="100000"/>
              </a:lnSpc>
              <a:spcBef>
                <a:spcPts val="0"/>
              </a:spcBef>
              <a:defRPr sz="6400">
                <a:solidFill>
                  <a:schemeClr val="tx2"/>
                </a:solidFill>
              </a:defRPr>
            </a:lvl3pPr>
            <a:lvl4pPr marL="1755648">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607840745"/>
      </p:ext>
    </p:extLst>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8600" b="0" i="0">
                <a:solidFill>
                  <a:schemeClr val="tx2"/>
                </a:solidFill>
                <a:latin typeface="IBM Plex Sans Light" panose="020B0403050203000203" pitchFamily="34" charset="0"/>
              </a:defRPr>
            </a:lvl1pPr>
          </a:lstStyle>
          <a:p>
            <a:r>
              <a:rPr lang="en-US"/>
              <a:t>Click to edit Master title style</a:t>
            </a:r>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4199576741"/>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385200"/>
            <a:ext cx="17141825" cy="8191500"/>
          </a:xfrm>
        </p:spPr>
        <p:txBody>
          <a:bodyPr/>
          <a:lstStyle>
            <a:lvl1pPr>
              <a:lnSpc>
                <a:spcPct val="100000"/>
              </a:lnSpc>
              <a:defRPr sz="17200" b="0" i="0">
                <a:solidFill>
                  <a:schemeClr val="tx2"/>
                </a:solidFill>
                <a:latin typeface="IBM Plex Sans Light" panose="020B0403050203000203" pitchFamily="34" charset="0"/>
              </a:defRPr>
            </a:lvl1pPr>
          </a:lstStyle>
          <a:p>
            <a:r>
              <a:rPr lang="en-US"/>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2427417752"/>
      </p:ext>
    </p:extLst>
  </p:cSld>
  <p:clrMapOvr>
    <a:masterClrMapping/>
  </p:clrMapOvr>
  <p:transition spd="med"/>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allout,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
        <p:nvSpPr>
          <p:cNvPr id="8" name="Text Placeholder 6">
            <a:extLst>
              <a:ext uri="{FF2B5EF4-FFF2-40B4-BE49-F238E27FC236}">
                <a16:creationId xmlns:a16="http://schemas.microsoft.com/office/drawing/2014/main" id="{B9D4AF5E-3E60-06F1-E3E3-F00E3ADA90B1}"/>
              </a:ext>
            </a:extLst>
          </p:cNvPr>
          <p:cNvSpPr>
            <a:spLocks noGrp="1"/>
          </p:cNvSpPr>
          <p:nvPr>
            <p:ph type="body" sz="quarter" idx="10"/>
          </p:nvPr>
        </p:nvSpPr>
        <p:spPr>
          <a:xfrm>
            <a:off x="12735719" y="384049"/>
            <a:ext cx="11075384" cy="8574086"/>
          </a:xfrm>
          <a:prstGeom prst="rect">
            <a:avLst/>
          </a:prstGeom>
        </p:spPr>
        <p:txBody>
          <a:bodyPr/>
          <a:lstStyle>
            <a:lvl1pPr defTabSz="1161288">
              <a:lnSpc>
                <a:spcPct val="100000"/>
              </a:lnSpc>
              <a:spcBef>
                <a:spcPts val="0"/>
              </a:spcBef>
              <a:defRPr sz="6400" b="0" i="0">
                <a:solidFill>
                  <a:schemeClr val="tx1"/>
                </a:solidFill>
                <a:latin typeface="IBM Plex Sans Light" panose="020B0403050203000203" pitchFamily="34" charset="0"/>
              </a:defRPr>
            </a:lvl1pPr>
            <a:lvl2pPr defTabSz="1161288">
              <a:lnSpc>
                <a:spcPct val="100000"/>
              </a:lnSpc>
              <a:spcBef>
                <a:spcPts val="0"/>
              </a:spcBef>
              <a:defRPr sz="6400" b="0" i="0">
                <a:solidFill>
                  <a:schemeClr val="tx1"/>
                </a:solidFill>
                <a:latin typeface="IBM Plex Sans Light" panose="020B0403050203000203" pitchFamily="34" charset="0"/>
              </a:defRPr>
            </a:lvl2pPr>
            <a:lvl3pPr defTabSz="1161288">
              <a:lnSpc>
                <a:spcPct val="100000"/>
              </a:lnSpc>
              <a:spcBef>
                <a:spcPts val="0"/>
              </a:spcBef>
              <a:defRPr sz="6400" b="0" i="0">
                <a:solidFill>
                  <a:schemeClr val="tx1"/>
                </a:solidFill>
                <a:latin typeface="IBM Plex Sans Light" panose="020B0403050203000203" pitchFamily="34" charset="0"/>
              </a:defRPr>
            </a:lvl3pPr>
            <a:lvl4pPr defTabSz="1161288">
              <a:lnSpc>
                <a:spcPct val="100000"/>
              </a:lnSpc>
              <a:spcBef>
                <a:spcPts val="0"/>
              </a:spcBef>
              <a:defRPr sz="6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503844063"/>
      </p:ext>
    </p:extLst>
  </p:cSld>
  <p:clrMapOvr>
    <a:masterClrMapping/>
  </p:clrMapOvr>
  <p:transition spd="med"/>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allout, stand-alo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5200"/>
            <a:ext cx="14662150" cy="9717087"/>
          </a:xfrm>
        </p:spPr>
        <p:txBody>
          <a:bodyPr/>
          <a:lstStyle>
            <a:lvl1pPr>
              <a:lnSpc>
                <a:spcPct val="100000"/>
              </a:lnSpc>
              <a:defRPr sz="8600" b="0" i="0">
                <a:solidFill>
                  <a:schemeClr val="tx2"/>
                </a:solidFill>
                <a:latin typeface="IBM Plex Sans Light" panose="020B0403050203000203" pitchFamily="34" charset="0"/>
              </a:defRPr>
            </a:lvl1pPr>
          </a:lstStyle>
          <a:p>
            <a:r>
              <a:rPr lang="en-US"/>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767991199"/>
      </p:ext>
    </p:extLst>
  </p:cSld>
  <p:clrMapOvr>
    <a:masterClrMapping/>
  </p:clrMapOvr>
  <p:transition spd="med"/>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ata, 2 callouts,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00" y="9296400"/>
            <a:ext cx="11050588" cy="3543300"/>
          </a:xfrm>
          <a:prstGeom prst="rect">
            <a:avLst/>
          </a:prstGeom>
        </p:spPr>
        <p:txBody>
          <a:bodyPr anchor="b"/>
          <a:lstStyle>
            <a:lvl1pPr>
              <a:lnSpc>
                <a:spcPct val="100000"/>
              </a:lnSpc>
              <a:spcBef>
                <a:spcPts val="0"/>
              </a:spcBef>
              <a:defRPr sz="25800" b="0" i="0">
                <a:solidFill>
                  <a:schemeClr val="accent1"/>
                </a:solidFill>
                <a:latin typeface="IBM Plex Sans Light" panose="020B0403050203000203" pitchFamily="34" charset="0"/>
              </a:defRPr>
            </a:lvl1pPr>
          </a:lstStyle>
          <a:p>
            <a:r>
              <a:rPr lang="en-US"/>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0587" y="9296400"/>
            <a:ext cx="11049000" cy="3543300"/>
          </a:xfrm>
          <a:prstGeom prst="rect">
            <a:avLst/>
          </a:prstGeom>
        </p:spPr>
        <p:txBody>
          <a:bodyPr anchor="b"/>
          <a:lstStyle>
            <a:lvl1pPr>
              <a:lnSpc>
                <a:spcPct val="100000"/>
              </a:lnSpc>
              <a:spcBef>
                <a:spcPts val="0"/>
              </a:spcBef>
              <a:defRPr sz="25800" b="0" i="0">
                <a:solidFill>
                  <a:schemeClr val="accent1"/>
                </a:solidFill>
                <a:latin typeface="IBM Plex Sans Light" panose="020B0403050203000203" pitchFamily="34" charset="0"/>
              </a:defRPr>
            </a:lvl1pPr>
          </a:lstStyle>
          <a:p>
            <a:r>
              <a:rPr lang="en-US"/>
              <a:t>+00%</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
        <p:nvSpPr>
          <p:cNvPr id="2" name="Text Placeholder 6">
            <a:extLst>
              <a:ext uri="{FF2B5EF4-FFF2-40B4-BE49-F238E27FC236}">
                <a16:creationId xmlns:a16="http://schemas.microsoft.com/office/drawing/2014/main" id="{001B1D3B-7FD1-5342-AD21-86B27FCC1276}"/>
              </a:ext>
            </a:extLst>
          </p:cNvPr>
          <p:cNvSpPr>
            <a:spLocks noGrp="1"/>
          </p:cNvSpPr>
          <p:nvPr>
            <p:ph type="body" sz="quarter" idx="10"/>
          </p:nvPr>
        </p:nvSpPr>
        <p:spPr>
          <a:xfrm>
            <a:off x="574675" y="385200"/>
            <a:ext cx="7632176" cy="6288087"/>
          </a:xfrm>
          <a:prstGeom prst="rect">
            <a:avLst/>
          </a:prstGeom>
        </p:spPr>
        <p:txBody>
          <a:bodyPr/>
          <a:lstStyle>
            <a:lvl1pPr defTabSz="1161288">
              <a:lnSpc>
                <a:spcPct val="100000"/>
              </a:lnSpc>
              <a:spcBef>
                <a:spcPts val="0"/>
              </a:spcBef>
              <a:defRPr sz="6400" b="0" i="0">
                <a:solidFill>
                  <a:schemeClr val="tx1"/>
                </a:solidFill>
                <a:latin typeface="IBM Plex Sans Light" panose="020B0403050203000203" pitchFamily="34" charset="0"/>
              </a:defRPr>
            </a:lvl1pPr>
            <a:lvl2pPr defTabSz="1161288">
              <a:lnSpc>
                <a:spcPct val="100000"/>
              </a:lnSpc>
              <a:spcBef>
                <a:spcPts val="0"/>
              </a:spcBef>
              <a:defRPr sz="6400" b="0" i="0">
                <a:solidFill>
                  <a:schemeClr val="tx1"/>
                </a:solidFill>
                <a:latin typeface="IBM Plex Sans Light" panose="020B0403050203000203" pitchFamily="34" charset="0"/>
              </a:defRPr>
            </a:lvl2pPr>
            <a:lvl3pPr defTabSz="1161288">
              <a:lnSpc>
                <a:spcPct val="100000"/>
              </a:lnSpc>
              <a:spcBef>
                <a:spcPts val="0"/>
              </a:spcBef>
              <a:defRPr sz="6400" b="0" i="0">
                <a:solidFill>
                  <a:schemeClr val="tx1"/>
                </a:solidFill>
                <a:latin typeface="IBM Plex Sans Light" panose="020B0403050203000203" pitchFamily="34" charset="0"/>
              </a:defRPr>
            </a:lvl3pPr>
            <a:lvl4pPr defTabSz="1161288">
              <a:lnSpc>
                <a:spcPct val="100000"/>
              </a:lnSpc>
              <a:spcBef>
                <a:spcPts val="0"/>
              </a:spcBef>
              <a:defRPr sz="6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6">
            <a:extLst>
              <a:ext uri="{FF2B5EF4-FFF2-40B4-BE49-F238E27FC236}">
                <a16:creationId xmlns:a16="http://schemas.microsoft.com/office/drawing/2014/main" id="{EE2A6217-C3F0-04CD-0266-C53A5C85FDE3}"/>
              </a:ext>
            </a:extLst>
          </p:cNvPr>
          <p:cNvSpPr>
            <a:spLocks noGrp="1"/>
          </p:cNvSpPr>
          <p:nvPr>
            <p:ph type="body" sz="quarter" idx="19"/>
          </p:nvPr>
        </p:nvSpPr>
        <p:spPr>
          <a:xfrm>
            <a:off x="12760587" y="385199"/>
            <a:ext cx="7632176" cy="6288087"/>
          </a:xfrm>
          <a:prstGeom prst="rect">
            <a:avLst/>
          </a:prstGeom>
        </p:spPr>
        <p:txBody>
          <a:bodyPr/>
          <a:lstStyle>
            <a:lvl1pPr defTabSz="1161288">
              <a:lnSpc>
                <a:spcPct val="100000"/>
              </a:lnSpc>
              <a:spcBef>
                <a:spcPts val="0"/>
              </a:spcBef>
              <a:defRPr sz="6400" b="0" i="0">
                <a:solidFill>
                  <a:schemeClr val="tx1"/>
                </a:solidFill>
                <a:latin typeface="IBM Plex Sans Light" panose="020B0403050203000203" pitchFamily="34" charset="0"/>
              </a:defRPr>
            </a:lvl1pPr>
            <a:lvl2pPr defTabSz="1161288">
              <a:lnSpc>
                <a:spcPct val="100000"/>
              </a:lnSpc>
              <a:spcBef>
                <a:spcPts val="0"/>
              </a:spcBef>
              <a:defRPr sz="6400" b="0" i="0">
                <a:solidFill>
                  <a:schemeClr val="tx1"/>
                </a:solidFill>
                <a:latin typeface="IBM Plex Sans Light" panose="020B0403050203000203" pitchFamily="34" charset="0"/>
              </a:defRPr>
            </a:lvl2pPr>
            <a:lvl3pPr defTabSz="1161288">
              <a:lnSpc>
                <a:spcPct val="100000"/>
              </a:lnSpc>
              <a:spcBef>
                <a:spcPts val="0"/>
              </a:spcBef>
              <a:defRPr sz="6400" b="0" i="0">
                <a:solidFill>
                  <a:schemeClr val="tx1"/>
                </a:solidFill>
                <a:latin typeface="IBM Plex Sans Light" panose="020B0403050203000203" pitchFamily="34" charset="0"/>
              </a:defRPr>
            </a:lvl3pPr>
            <a:lvl4pPr defTabSz="1161288">
              <a:lnSpc>
                <a:spcPct val="100000"/>
              </a:lnSpc>
              <a:spcBef>
                <a:spcPts val="0"/>
              </a:spcBef>
              <a:defRPr sz="6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44922420"/>
      </p:ext>
    </p:extLst>
  </p:cSld>
  <p:clrMapOvr>
    <a:masterClrMapping/>
  </p:clrMapOvr>
  <p:transition spd="med"/>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ata, 3 callouts, vertical">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385200"/>
            <a:ext cx="4949825" cy="1906588"/>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stStyle>
          <a:p>
            <a:pPr lvl="0"/>
            <a:r>
              <a:rPr lang="en-US"/>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385200"/>
            <a:ext cx="4949825" cy="1903413"/>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stStyle>
          <a:p>
            <a:pPr lvl="0"/>
            <a:r>
              <a:rPr lang="en-US"/>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385200"/>
            <a:ext cx="4951413" cy="1907912"/>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vl2pPr marL="0" indent="0">
              <a:buNone/>
              <a:defRPr/>
            </a:lvl2pPr>
          </a:lstStyle>
          <a:p>
            <a:pPr lvl="0"/>
            <a:r>
              <a:rPr lang="en-US"/>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385200"/>
            <a:ext cx="4949825" cy="28590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a:prstGeom prst="rect">
            <a:avLst/>
          </a:prstGeom>
        </p:spPr>
        <p:txBody>
          <a:bodyPr anchor="b"/>
          <a:lstStyle>
            <a:lvl1pPr>
              <a:lnSpc>
                <a:spcPct val="100000"/>
              </a:lnSpc>
              <a:spcBef>
                <a:spcPts val="0"/>
              </a:spcBef>
              <a:defRPr sz="1600" b="0" i="0">
                <a:solidFill>
                  <a:schemeClr val="tx1"/>
                </a:solidFill>
                <a:latin typeface="IBM Plex Sans Light" panose="020B0403050203000203" pitchFamily="34" charset="0"/>
              </a:defRPr>
            </a:lvl1pPr>
            <a:lvl2pPr marL="146304" indent="-146304">
              <a:lnSpc>
                <a:spcPct val="100000"/>
              </a:lnSpc>
              <a:spcBef>
                <a:spcPts val="0"/>
              </a:spcBef>
              <a:defRPr sz="1600" b="0" i="0">
                <a:solidFill>
                  <a:schemeClr val="tx1"/>
                </a:solidFill>
                <a:latin typeface="IBM Plex Sans Light" panose="020B0403050203000203" pitchFamily="34" charset="0"/>
              </a:defRPr>
            </a:lvl2pPr>
            <a:lvl3pPr marL="292608" indent="-146304">
              <a:lnSpc>
                <a:spcPct val="100000"/>
              </a:lnSpc>
              <a:spcBef>
                <a:spcPts val="0"/>
              </a:spcBef>
              <a:defRPr sz="1600" b="0" i="0">
                <a:solidFill>
                  <a:schemeClr val="tx1"/>
                </a:solidFill>
                <a:latin typeface="IBM Plex Sans Light" panose="020B0403050203000203" pitchFamily="34" charset="0"/>
              </a:defRPr>
            </a:lvl3pPr>
            <a:lvl4pPr marL="438912" indent="-146304">
              <a:lnSpc>
                <a:spcPct val="100000"/>
              </a:lnSpc>
              <a:spcBef>
                <a:spcPts val="0"/>
              </a:spcBef>
              <a:defRPr sz="1600" b="0" i="0">
                <a:solidFill>
                  <a:schemeClr val="tx1"/>
                </a:solidFill>
                <a:latin typeface="IBM Plex Sans Light" panose="020B04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7"/>
            <a:ext cx="4951413" cy="967304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3067"/>
            <a:ext cx="4953000" cy="9666845"/>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683705567"/>
      </p:ext>
    </p:extLst>
  </p:cSld>
  <p:clrMapOvr>
    <a:masterClrMapping/>
  </p:clrMapOvr>
  <p:transition spd="med"/>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ata, 2 callouts, horizontal">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385200"/>
            <a:ext cx="4949825" cy="5335588"/>
          </a:xfrm>
        </p:spPr>
        <p:txBody>
          <a:bodyPr/>
          <a:lstStyle>
            <a:lvl1pPr>
              <a:lnSpc>
                <a:spcPct val="100000"/>
              </a:lnSpc>
              <a:defRPr sz="8600" b="0" i="0">
                <a:solidFill>
                  <a:schemeClr val="accent1"/>
                </a:solidFill>
                <a:latin typeface="IBM Plex Sans Light" panose="020B0403050203000203" pitchFamily="34" charset="0"/>
              </a:defRPr>
            </a:lvl1pPr>
          </a:lstStyle>
          <a:p>
            <a:r>
              <a:rPr lang="en-US"/>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385200"/>
            <a:ext cx="11049000" cy="5335587"/>
          </a:xfrm>
          <a:prstGeom prst="rect">
            <a:avLst/>
          </a:prstGeom>
        </p:spPr>
        <p:txBody>
          <a:bodyPr/>
          <a:lstStyle>
            <a:lvl1pPr>
              <a:lnSpc>
                <a:spcPct val="100000"/>
              </a:lnSpc>
              <a:spcBef>
                <a:spcPts val="0"/>
              </a:spcBef>
              <a:defRPr sz="8600" b="0" i="0">
                <a:solidFill>
                  <a:schemeClr val="tx1"/>
                </a:solidFill>
                <a:latin typeface="IBM Plex Sans Light" panose="020B0403050203000203" pitchFamily="34" charset="0"/>
              </a:defRPr>
            </a:lvl1pPr>
            <a:lvl2pPr marL="327600" indent="-327600">
              <a:lnSpc>
                <a:spcPct val="100000"/>
              </a:lnSpc>
              <a:spcBef>
                <a:spcPts val="0"/>
              </a:spcBef>
              <a:defRPr sz="8600" b="0" i="0">
                <a:solidFill>
                  <a:schemeClr val="tx1"/>
                </a:solidFill>
                <a:latin typeface="IBM Plex Sans Light" panose="020B0403050203000203" pitchFamily="34" charset="0"/>
              </a:defRPr>
            </a:lvl2pPr>
            <a:lvl3pPr marL="658800" indent="-327600">
              <a:lnSpc>
                <a:spcPct val="100000"/>
              </a:lnSpc>
              <a:spcBef>
                <a:spcPts val="0"/>
              </a:spcBef>
              <a:defRPr sz="8600" b="0" i="0">
                <a:solidFill>
                  <a:schemeClr val="tx1"/>
                </a:solidFill>
                <a:latin typeface="IBM Plex Sans Light" panose="020B0403050203000203" pitchFamily="34" charset="0"/>
              </a:defRPr>
            </a:lvl3pPr>
            <a:lvl4pPr marL="986400" indent="-327600">
              <a:lnSpc>
                <a:spcPct val="100000"/>
              </a:lnSpc>
              <a:spcBef>
                <a:spcPts val="0"/>
              </a:spcBef>
              <a:defRPr sz="8600" b="0" i="0">
                <a:solidFill>
                  <a:schemeClr val="tx1"/>
                </a:solidFill>
                <a:latin typeface="IBM Plex Sans Light" panose="020B0403050203000203" pitchFamily="34" charset="0"/>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a:prstGeom prst="rect">
            <a:avLst/>
          </a:prstGeom>
        </p:spPr>
        <p:txBody>
          <a:bodyPr/>
          <a:lstStyle>
            <a:lvl1pPr>
              <a:lnSpc>
                <a:spcPct val="100000"/>
              </a:lnSpc>
              <a:defRPr sz="8600" b="0" i="0">
                <a:solidFill>
                  <a:schemeClr val="accent1"/>
                </a:solidFill>
                <a:latin typeface="IBM Plex Sans Light" panose="020B0403050203000203" pitchFamily="34" charset="0"/>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a:prstGeom prst="rect">
            <a:avLst/>
          </a:prstGeom>
        </p:spPr>
        <p:txBody>
          <a:bodyPr/>
          <a:lstStyle>
            <a:lvl1pPr>
              <a:lnSpc>
                <a:spcPct val="100000"/>
              </a:lnSpc>
              <a:spcBef>
                <a:spcPts val="0"/>
              </a:spcBef>
              <a:defRPr sz="8600" b="0" i="0">
                <a:solidFill>
                  <a:schemeClr val="tx1"/>
                </a:solidFill>
                <a:latin typeface="IBM Plex Sans Light" panose="020B0403050203000203" pitchFamily="34" charset="0"/>
              </a:defRPr>
            </a:lvl1pPr>
            <a:lvl2pPr marL="327600" indent="-327600">
              <a:lnSpc>
                <a:spcPct val="100000"/>
              </a:lnSpc>
              <a:spcBef>
                <a:spcPts val="0"/>
              </a:spcBef>
              <a:defRPr sz="8600" b="0" i="0">
                <a:solidFill>
                  <a:schemeClr val="tx1"/>
                </a:solidFill>
                <a:latin typeface="IBM Plex Sans Light" panose="020B0403050203000203" pitchFamily="34" charset="0"/>
              </a:defRPr>
            </a:lvl2pPr>
            <a:lvl3pPr marL="658800" indent="-327600">
              <a:lnSpc>
                <a:spcPct val="100000"/>
              </a:lnSpc>
              <a:spcBef>
                <a:spcPts val="0"/>
              </a:spcBef>
              <a:defRPr sz="8600" b="0" i="0">
                <a:solidFill>
                  <a:schemeClr val="tx1"/>
                </a:solidFill>
                <a:latin typeface="IBM Plex Sans Light" panose="020B0403050203000203" pitchFamily="34" charset="0"/>
              </a:defRPr>
            </a:lvl3pPr>
            <a:lvl4pPr marL="986400" indent="-327600">
              <a:lnSpc>
                <a:spcPct val="100000"/>
              </a:lnSpc>
              <a:spcBef>
                <a:spcPts val="0"/>
              </a:spcBef>
              <a:defRPr sz="8600" b="0" i="0">
                <a:solidFill>
                  <a:schemeClr val="tx1"/>
                </a:solidFill>
                <a:latin typeface="IBM Plex Sans Light" panose="020B0403050203000203" pitchFamily="34" charset="0"/>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861066117"/>
      </p:ext>
    </p:extLst>
  </p:cSld>
  <p:clrMapOvr>
    <a:masterClrMapping/>
  </p:clrMapOvr>
  <p:transition spd="med"/>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ata, 3 callouts, horizontal">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385200"/>
            <a:ext cx="4951413" cy="2859087"/>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vl2pPr marL="0" indent="0">
              <a:buNone/>
              <a:defRPr/>
            </a:lvl2pPr>
          </a:lstStyle>
          <a:p>
            <a:r>
              <a:rPr lang="en-US"/>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385200"/>
            <a:ext cx="4949825" cy="28590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a:prstGeom prst="rect">
            <a:avLst/>
          </a:prstGeom>
        </p:spPr>
        <p:txBody>
          <a:bodyPr anchor="b"/>
          <a:lstStyle>
            <a:lvl1pPr>
              <a:lnSpc>
                <a:spcPct val="100000"/>
              </a:lnSpc>
              <a:spcBef>
                <a:spcPts val="0"/>
              </a:spcBef>
              <a:defRPr sz="1600" b="0" i="0">
                <a:solidFill>
                  <a:schemeClr val="tx1"/>
                </a:solidFill>
                <a:latin typeface="IBM Plex Sans Light" panose="020B0403050203000203" pitchFamily="34" charset="0"/>
              </a:defRPr>
            </a:lvl1pPr>
            <a:lvl2pPr>
              <a:lnSpc>
                <a:spcPct val="100000"/>
              </a:lnSpc>
              <a:spcBef>
                <a:spcPts val="0"/>
              </a:spcBef>
              <a:defRPr sz="1600" b="0" i="0">
                <a:solidFill>
                  <a:schemeClr val="tx1"/>
                </a:solidFill>
                <a:latin typeface="IBM Plex Sans Light" panose="020B0403050203000203" pitchFamily="34" charset="0"/>
              </a:defRPr>
            </a:lvl2pPr>
            <a:lvl3pPr>
              <a:lnSpc>
                <a:spcPct val="100000"/>
              </a:lnSpc>
              <a:spcBef>
                <a:spcPts val="0"/>
              </a:spcBef>
              <a:defRPr sz="1600" b="0" i="0">
                <a:solidFill>
                  <a:schemeClr val="tx1"/>
                </a:solidFill>
                <a:latin typeface="IBM Plex Sans Light" panose="020B0403050203000203" pitchFamily="34" charset="0"/>
              </a:defRPr>
            </a:lvl3pPr>
            <a:lvl4pPr>
              <a:lnSpc>
                <a:spcPct val="100000"/>
              </a:lnSpc>
              <a:spcBef>
                <a:spcPts val="0"/>
              </a:spcBef>
              <a:defRPr sz="1600" b="0" i="0">
                <a:solidFill>
                  <a:schemeClr val="tx1"/>
                </a:solidFill>
                <a:latin typeface="IBM Plex Sans Light" panose="020B04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385200"/>
            <a:ext cx="7620000" cy="2859087"/>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187952"/>
            <a:ext cx="7620000" cy="285750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403336"/>
            <a:ext cx="7620000" cy="285750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stStyle>
          <a:p>
            <a:r>
              <a:rPr lang="en-US"/>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stStyle>
          <a:p>
            <a:r>
              <a:rPr lang="en-US"/>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576491748"/>
      </p:ext>
    </p:extLst>
  </p:cSld>
  <p:clrMapOvr>
    <a:masterClrMapping/>
  </p:clrMapOvr>
  <p:transition spd="med"/>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_Text, 4 columns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
        <p:nvSpPr>
          <p:cNvPr id="4" name="Text Placeholder 6">
            <a:extLst>
              <a:ext uri="{FF2B5EF4-FFF2-40B4-BE49-F238E27FC236}">
                <a16:creationId xmlns:a16="http://schemas.microsoft.com/office/drawing/2014/main" id="{B303799C-055C-81A5-3E36-D78912AA66DA}"/>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297B3A71-6FB0-4C14-4695-68801FBBBEA7}"/>
              </a:ext>
            </a:extLst>
          </p:cNvPr>
          <p:cNvSpPr>
            <a:spLocks noGrp="1"/>
          </p:cNvSpPr>
          <p:nvPr>
            <p:ph type="body" sz="quarter" idx="19"/>
          </p:nvPr>
        </p:nvSpPr>
        <p:spPr>
          <a:xfrm>
            <a:off x="720724"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5C1273EB-3A3E-B282-A619-1D6FB102B117}"/>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20367260-BF8E-C847-2296-4EAD779F010E}"/>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4053426634"/>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ext, 4 columns, short divid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385200"/>
            <a:ext cx="4956175" cy="1525587"/>
          </a:xfrm>
          <a:prstGeom prst="rect">
            <a:avLst/>
          </a:prstGeom>
        </p:spPr>
        <p:txBody>
          <a:bodyPr/>
          <a:lstStyle>
            <a:lvl1pPr>
              <a:lnSpc>
                <a:spcPct val="100000"/>
              </a:lnSpc>
              <a:spcBef>
                <a:spcPts val="0"/>
              </a:spcBef>
              <a:defRPr sz="2000" b="0" i="0">
                <a:solidFill>
                  <a:schemeClr val="tx1"/>
                </a:solidFill>
                <a:latin typeface="IBM Plex Sans Light" panose="020B0403050203000203" pitchFamily="34" charset="0"/>
              </a:defRPr>
            </a:lvl1pPr>
            <a:lvl2pPr marL="182880" indent="-182880">
              <a:lnSpc>
                <a:spcPct val="100000"/>
              </a:lnSpc>
              <a:spcBef>
                <a:spcPts val="0"/>
              </a:spcBef>
              <a:defRPr sz="2000" b="0" i="0">
                <a:solidFill>
                  <a:schemeClr val="tx1"/>
                </a:solidFill>
                <a:latin typeface="IBM Plex Sans Light" panose="020B0403050203000203" pitchFamily="34" charset="0"/>
              </a:defRPr>
            </a:lvl2pPr>
            <a:lvl3pPr marL="365760" indent="-182880">
              <a:lnSpc>
                <a:spcPct val="100000"/>
              </a:lnSpc>
              <a:spcBef>
                <a:spcPts val="0"/>
              </a:spcBef>
              <a:defRPr sz="2000" b="0" i="0">
                <a:solidFill>
                  <a:schemeClr val="tx1"/>
                </a:solidFill>
                <a:latin typeface="IBM Plex Sans Light" panose="020B0403050203000203" pitchFamily="34" charset="0"/>
              </a:defRPr>
            </a:lvl3pPr>
            <a:lvl4pPr marL="548640" indent="-182880">
              <a:lnSpc>
                <a:spcPct val="100000"/>
              </a:lnSpc>
              <a:spcBef>
                <a:spcPts val="0"/>
              </a:spcBef>
              <a:defRPr sz="2000" b="0" i="0">
                <a:solidFill>
                  <a:schemeClr val="tx1"/>
                </a:solidFill>
                <a:latin typeface="IBM Plex Sans Light" panose="020B04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
        <p:nvSpPr>
          <p:cNvPr id="13" name="Text Placeholder 6">
            <a:extLst>
              <a:ext uri="{FF2B5EF4-FFF2-40B4-BE49-F238E27FC236}">
                <a16:creationId xmlns:a16="http://schemas.microsoft.com/office/drawing/2014/main" id="{4E03333F-C9F4-9C57-BAAE-A49EA523AFB5}"/>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6">
            <a:extLst>
              <a:ext uri="{FF2B5EF4-FFF2-40B4-BE49-F238E27FC236}">
                <a16:creationId xmlns:a16="http://schemas.microsoft.com/office/drawing/2014/main" id="{CF3321C6-7CF8-EF30-4736-48A201B09471}"/>
              </a:ext>
            </a:extLst>
          </p:cNvPr>
          <p:cNvSpPr>
            <a:spLocks noGrp="1"/>
          </p:cNvSpPr>
          <p:nvPr>
            <p:ph type="body" sz="quarter" idx="19"/>
          </p:nvPr>
        </p:nvSpPr>
        <p:spPr>
          <a:xfrm>
            <a:off x="720724"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Text Placeholder 6">
            <a:extLst>
              <a:ext uri="{FF2B5EF4-FFF2-40B4-BE49-F238E27FC236}">
                <a16:creationId xmlns:a16="http://schemas.microsoft.com/office/drawing/2014/main" id="{AC67FA0E-EA85-0950-FCC7-3F6BF1A74144}"/>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7" name="Text Placeholder 6">
            <a:extLst>
              <a:ext uri="{FF2B5EF4-FFF2-40B4-BE49-F238E27FC236}">
                <a16:creationId xmlns:a16="http://schemas.microsoft.com/office/drawing/2014/main" id="{0EE67605-D889-6D38-2F1B-DF58E809AC59}"/>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168739685"/>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0" cy="9717087"/>
          </a:xfrm>
        </p:spPr>
        <p:txBody>
          <a:bodyPr/>
          <a:lstStyle>
            <a:lvl1pPr>
              <a:lnSpc>
                <a:spcPct val="100000"/>
              </a:lnSpc>
              <a:defRPr sz="8600">
                <a:solidFill>
                  <a:schemeClr val="tx2"/>
                </a:solidFill>
              </a:defRPr>
            </a:lvl1pPr>
          </a:lstStyle>
          <a:p>
            <a:r>
              <a:rPr lang="en-US"/>
              <a:t>Click to edit Master title style</a:t>
            </a:r>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225160763"/>
      </p:ext>
    </p:extLst>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6032" indent="-256032">
              <a:lnSpc>
                <a:spcPct val="100000"/>
              </a:lnSpc>
              <a:spcBef>
                <a:spcPts val="0"/>
              </a:spcBef>
              <a:defRPr sz="4400" b="0" i="0">
                <a:solidFill>
                  <a:schemeClr val="tx1"/>
                </a:solidFill>
                <a:latin typeface="IBM Plex Sans Light" panose="020B0403050203000203" pitchFamily="34" charset="0"/>
              </a:defRPr>
            </a:lvl2pPr>
            <a:lvl3pPr marL="512064" indent="-256032">
              <a:lnSpc>
                <a:spcPct val="100000"/>
              </a:lnSpc>
              <a:spcBef>
                <a:spcPts val="0"/>
              </a:spcBef>
              <a:defRPr sz="4400" b="0" i="0">
                <a:solidFill>
                  <a:schemeClr val="tx1"/>
                </a:solidFill>
                <a:latin typeface="IBM Plex Sans Light" panose="020B0403050203000203" pitchFamily="34" charset="0"/>
              </a:defRPr>
            </a:lvl3pPr>
            <a:lvl4pPr marL="768096" indent="-256032">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6032" indent="-256032">
              <a:lnSpc>
                <a:spcPct val="100000"/>
              </a:lnSpc>
              <a:spcBef>
                <a:spcPts val="0"/>
              </a:spcBef>
              <a:defRPr sz="4400" b="0" i="0">
                <a:solidFill>
                  <a:schemeClr val="tx1"/>
                </a:solidFill>
                <a:latin typeface="IBM Plex Sans Light" panose="020B0403050203000203" pitchFamily="34" charset="0"/>
              </a:defRPr>
            </a:lvl2pPr>
            <a:lvl3pPr marL="512064" indent="-256032">
              <a:lnSpc>
                <a:spcPct val="100000"/>
              </a:lnSpc>
              <a:spcBef>
                <a:spcPts val="0"/>
              </a:spcBef>
              <a:defRPr sz="4400" b="0" i="0">
                <a:solidFill>
                  <a:schemeClr val="tx1"/>
                </a:solidFill>
                <a:latin typeface="IBM Plex Sans Light" panose="020B0403050203000203" pitchFamily="34" charset="0"/>
              </a:defRPr>
            </a:lvl3pPr>
            <a:lvl4pPr marL="768096" indent="-256032">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6032" indent="-256032">
              <a:lnSpc>
                <a:spcPct val="100000"/>
              </a:lnSpc>
              <a:spcBef>
                <a:spcPts val="0"/>
              </a:spcBef>
              <a:defRPr sz="4400" b="0" i="0">
                <a:solidFill>
                  <a:schemeClr val="tx1"/>
                </a:solidFill>
                <a:latin typeface="IBM Plex Sans Light" panose="020B0403050203000203" pitchFamily="34" charset="0"/>
              </a:defRPr>
            </a:lvl2pPr>
            <a:lvl3pPr marL="512064" indent="-256032">
              <a:lnSpc>
                <a:spcPct val="100000"/>
              </a:lnSpc>
              <a:spcBef>
                <a:spcPts val="0"/>
              </a:spcBef>
              <a:defRPr sz="4400" b="0" i="0">
                <a:solidFill>
                  <a:schemeClr val="tx1"/>
                </a:solidFill>
                <a:latin typeface="IBM Plex Sans Light" panose="020B0403050203000203" pitchFamily="34" charset="0"/>
              </a:defRPr>
            </a:lvl3pPr>
            <a:lvl4pPr marL="768096" indent="-256032">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
        <p:nvSpPr>
          <p:cNvPr id="16" name="Text Placeholder 6">
            <a:extLst>
              <a:ext uri="{FF2B5EF4-FFF2-40B4-BE49-F238E27FC236}">
                <a16:creationId xmlns:a16="http://schemas.microsoft.com/office/drawing/2014/main" id="{F4F49B39-EB32-770F-5644-D3D938710775}"/>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6">
            <a:extLst>
              <a:ext uri="{FF2B5EF4-FFF2-40B4-BE49-F238E27FC236}">
                <a16:creationId xmlns:a16="http://schemas.microsoft.com/office/drawing/2014/main" id="{5D25B5E4-5513-DB6F-04BF-4A2A85E85763}"/>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Text Placeholder 6">
            <a:extLst>
              <a:ext uri="{FF2B5EF4-FFF2-40B4-BE49-F238E27FC236}">
                <a16:creationId xmlns:a16="http://schemas.microsoft.com/office/drawing/2014/main" id="{EC86775E-92B8-3897-2210-2993F34BA628}"/>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571378270"/>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385200"/>
            <a:ext cx="4949825" cy="2097087"/>
          </a:xfrm>
        </p:spPr>
        <p:txBody>
          <a:bodyPr/>
          <a:lstStyle>
            <a:lvl1pPr>
              <a:lnSpc>
                <a:spcPct val="100000"/>
              </a:lnSpc>
              <a:defRPr sz="2800" b="0" i="0">
                <a:solidFill>
                  <a:schemeClr val="tx2"/>
                </a:solidFill>
                <a:latin typeface="IBM Plex Sans Light" panose="020B0403050203000203"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a:prstGeom prst="rect">
            <a:avLst/>
          </a:prstGeom>
        </p:spPr>
        <p:txBody>
          <a:bodyPr/>
          <a:lstStyle>
            <a:lvl1pPr>
              <a:lnSpc>
                <a:spcPct val="100000"/>
              </a:lnSpc>
              <a:spcBef>
                <a:spcPts val="0"/>
              </a:spcBef>
              <a:defRPr sz="6400" b="0" i="0">
                <a:solidFill>
                  <a:schemeClr val="tx1"/>
                </a:solidFill>
                <a:latin typeface="IBM Plex Sans Light" panose="020B0403050203000203" pitchFamily="34" charset="0"/>
              </a:defRPr>
            </a:lvl1pPr>
          </a:lstStyle>
          <a:p>
            <a:pPr lvl="0"/>
            <a:r>
              <a:rPr lang="en-US"/>
              <a:t>Click to edit Master text styles</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3" name="Text Placeholder 6">
            <a:extLst>
              <a:ext uri="{FF2B5EF4-FFF2-40B4-BE49-F238E27FC236}">
                <a16:creationId xmlns:a16="http://schemas.microsoft.com/office/drawing/2014/main" id="{DCEA9C7F-1CB2-B0B0-AE4C-171B0AFC6E26}"/>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Text Placeholder 6">
            <a:extLst>
              <a:ext uri="{FF2B5EF4-FFF2-40B4-BE49-F238E27FC236}">
                <a16:creationId xmlns:a16="http://schemas.microsoft.com/office/drawing/2014/main" id="{2F4D72D8-0638-1E42-6480-21D9CF7A440E}"/>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2" name="Text Placeholder 6">
            <a:extLst>
              <a:ext uri="{FF2B5EF4-FFF2-40B4-BE49-F238E27FC236}">
                <a16:creationId xmlns:a16="http://schemas.microsoft.com/office/drawing/2014/main" id="{D6DDCC2C-4DA8-F28F-9BBF-ACD120C05B48}"/>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29162090"/>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ext, 1 wide colum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a:prstGeom prst="rect">
            <a:avLst/>
          </a:prstGeom>
        </p:spPr>
        <p:txBody>
          <a:bodyPr/>
          <a:lstStyle>
            <a:lvl1pPr>
              <a:lnSpc>
                <a:spcPct val="100000"/>
              </a:lnSpc>
              <a:spcBef>
                <a:spcPts val="0"/>
              </a:spcBef>
              <a:defRPr sz="6400" b="0" i="0">
                <a:solidFill>
                  <a:schemeClr val="tx2"/>
                </a:solidFill>
                <a:latin typeface="IBM Plex Sans Light" panose="020B0403050203000203" pitchFamily="34" charset="0"/>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2" name="Text Placeholder 6">
            <a:extLst>
              <a:ext uri="{FF2B5EF4-FFF2-40B4-BE49-F238E27FC236}">
                <a16:creationId xmlns:a16="http://schemas.microsoft.com/office/drawing/2014/main" id="{AD98038E-FA9A-2E7F-DE4F-45D37F116DFD}"/>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Text Placeholder 6">
            <a:extLst>
              <a:ext uri="{FF2B5EF4-FFF2-40B4-BE49-F238E27FC236}">
                <a16:creationId xmlns:a16="http://schemas.microsoft.com/office/drawing/2014/main" id="{2B3FDBEC-0A0D-82A4-F347-00CE8AD711B9}"/>
              </a:ext>
            </a:extLst>
          </p:cNvPr>
          <p:cNvSpPr>
            <a:spLocks noGrp="1"/>
          </p:cNvSpPr>
          <p:nvPr>
            <p:ph type="body" sz="quarter" idx="21"/>
          </p:nvPr>
        </p:nvSpPr>
        <p:spPr>
          <a:xfrm>
            <a:off x="12739220" y="3429000"/>
            <a:ext cx="10183842"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641016036"/>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ext, 2 wid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385200"/>
            <a:ext cx="7424927" cy="1906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5377FA90-E771-AC82-090E-6FBBAE2633AB}"/>
              </a:ext>
            </a:extLst>
          </p:cNvPr>
          <p:cNvSpPr>
            <a:spLocks noGrp="1"/>
          </p:cNvSpPr>
          <p:nvPr>
            <p:ph type="body" sz="quarter" idx="20"/>
          </p:nvPr>
        </p:nvSpPr>
        <p:spPr>
          <a:xfrm>
            <a:off x="12739220" y="3429000"/>
            <a:ext cx="10183842" cy="85724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a:extLst>
              <a:ext uri="{FF2B5EF4-FFF2-40B4-BE49-F238E27FC236}">
                <a16:creationId xmlns:a16="http://schemas.microsoft.com/office/drawing/2014/main" id="{83C39AE1-8603-84DA-CC2F-0C36A1C9D153}"/>
              </a:ext>
            </a:extLst>
          </p:cNvPr>
          <p:cNvSpPr>
            <a:spLocks noGrp="1"/>
          </p:cNvSpPr>
          <p:nvPr>
            <p:ph type="body" sz="quarter" idx="21"/>
          </p:nvPr>
        </p:nvSpPr>
        <p:spPr>
          <a:xfrm>
            <a:off x="576072" y="3429000"/>
            <a:ext cx="10183842" cy="85724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556196362"/>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ext, 2 column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A3A4153E-E96A-682A-6ADB-86D8329C1B21}"/>
              </a:ext>
            </a:extLst>
          </p:cNvPr>
          <p:cNvSpPr>
            <a:spLocks noGrp="1"/>
          </p:cNvSpPr>
          <p:nvPr>
            <p:ph type="body" sz="quarter" idx="10"/>
          </p:nvPr>
        </p:nvSpPr>
        <p:spPr>
          <a:xfrm>
            <a:off x="12775460" y="384044"/>
            <a:ext cx="4963923" cy="1143158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a:extLst>
              <a:ext uri="{FF2B5EF4-FFF2-40B4-BE49-F238E27FC236}">
                <a16:creationId xmlns:a16="http://schemas.microsoft.com/office/drawing/2014/main" id="{8AA778F7-DDE5-2F6E-F5FA-F5B0F120E06A}"/>
              </a:ext>
            </a:extLst>
          </p:cNvPr>
          <p:cNvSpPr>
            <a:spLocks noGrp="1"/>
          </p:cNvSpPr>
          <p:nvPr>
            <p:ph type="body" sz="quarter" idx="20"/>
          </p:nvPr>
        </p:nvSpPr>
        <p:spPr>
          <a:xfrm>
            <a:off x="18847180" y="384045"/>
            <a:ext cx="4963923" cy="114315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191914267"/>
      </p:ext>
    </p:extLst>
  </p:cSld>
  <p:clrMapOvr>
    <a:masterClrMapping/>
  </p:clrMapOvr>
  <p:transition spd="med"/>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ext, 2 column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5200"/>
            <a:ext cx="4953000" cy="4573587"/>
          </a:xfrm>
        </p:spPr>
        <p:txBody>
          <a:bodyPr/>
          <a:lstStyle>
            <a:lvl1pPr>
              <a:lnSpc>
                <a:spcPct val="100000"/>
              </a:lnSpc>
              <a:defRPr sz="4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6" name="Text Placeholder 6">
            <a:extLst>
              <a:ext uri="{FF2B5EF4-FFF2-40B4-BE49-F238E27FC236}">
                <a16:creationId xmlns:a16="http://schemas.microsoft.com/office/drawing/2014/main" id="{138C4317-85BF-2C36-29AD-9974CF6DE93C}"/>
              </a:ext>
            </a:extLst>
          </p:cNvPr>
          <p:cNvSpPr>
            <a:spLocks noGrp="1"/>
          </p:cNvSpPr>
          <p:nvPr>
            <p:ph type="body" sz="quarter" idx="10"/>
          </p:nvPr>
        </p:nvSpPr>
        <p:spPr>
          <a:xfrm>
            <a:off x="12775460" y="384044"/>
            <a:ext cx="4963923" cy="1143158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11D0A98E-CDEF-685C-25C7-E4EA3AFDCDFD}"/>
              </a:ext>
            </a:extLst>
          </p:cNvPr>
          <p:cNvSpPr>
            <a:spLocks noGrp="1"/>
          </p:cNvSpPr>
          <p:nvPr>
            <p:ph type="body" sz="quarter" idx="20"/>
          </p:nvPr>
        </p:nvSpPr>
        <p:spPr>
          <a:xfrm>
            <a:off x="18847180" y="384045"/>
            <a:ext cx="4963923" cy="114315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942389756"/>
      </p:ext>
    </p:extLst>
  </p:cSld>
  <p:clrMapOvr>
    <a:masterClrMapping/>
  </p:clrMapOvr>
  <p:transition spd="med"/>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b="0" i="0">
                <a:solidFill>
                  <a:schemeClr val="tx2"/>
                </a:solidFill>
                <a:latin typeface="IBM Plex Sans Light" panose="020B0403050203000203" pitchFamily="34" charset="0"/>
              </a:defRPr>
            </a:lvl1pPr>
          </a:lstStyle>
          <a:p>
            <a:r>
              <a:rPr lang="en-US"/>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1" name="Text Placeholder 6">
            <a:extLst>
              <a:ext uri="{FF2B5EF4-FFF2-40B4-BE49-F238E27FC236}">
                <a16:creationId xmlns:a16="http://schemas.microsoft.com/office/drawing/2014/main" id="{4401EF50-EF95-0C87-38FD-2E0B9FD3E33F}"/>
              </a:ext>
            </a:extLst>
          </p:cNvPr>
          <p:cNvSpPr>
            <a:spLocks noGrp="1"/>
          </p:cNvSpPr>
          <p:nvPr>
            <p:ph type="body" sz="quarter" idx="10"/>
          </p:nvPr>
        </p:nvSpPr>
        <p:spPr>
          <a:xfrm>
            <a:off x="12787780" y="3429000"/>
            <a:ext cx="4963923" cy="85724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A7715D83-2EB0-631E-31DF-DAE49EE10509}"/>
              </a:ext>
            </a:extLst>
          </p:cNvPr>
          <p:cNvSpPr>
            <a:spLocks noGrp="1"/>
          </p:cNvSpPr>
          <p:nvPr>
            <p:ph type="body" sz="quarter" idx="21"/>
          </p:nvPr>
        </p:nvSpPr>
        <p:spPr>
          <a:xfrm>
            <a:off x="18859500" y="3429002"/>
            <a:ext cx="4963923" cy="8572498"/>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6">
            <a:extLst>
              <a:ext uri="{FF2B5EF4-FFF2-40B4-BE49-F238E27FC236}">
                <a16:creationId xmlns:a16="http://schemas.microsoft.com/office/drawing/2014/main" id="{72EE4CB5-8991-123D-EBF8-1ED34CC50FE6}"/>
              </a:ext>
            </a:extLst>
          </p:cNvPr>
          <p:cNvSpPr>
            <a:spLocks noGrp="1"/>
          </p:cNvSpPr>
          <p:nvPr>
            <p:ph type="body" sz="quarter" idx="22"/>
          </p:nvPr>
        </p:nvSpPr>
        <p:spPr>
          <a:xfrm>
            <a:off x="12787780" y="384048"/>
            <a:ext cx="4963923" cy="1525587"/>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4ACB30C-F320-75FA-F4BC-8A4103FF2F36}"/>
              </a:ext>
            </a:extLst>
          </p:cNvPr>
          <p:cNvSpPr>
            <a:spLocks noGrp="1"/>
          </p:cNvSpPr>
          <p:nvPr>
            <p:ph type="body" sz="quarter" idx="23"/>
          </p:nvPr>
        </p:nvSpPr>
        <p:spPr>
          <a:xfrm>
            <a:off x="18847180" y="384048"/>
            <a:ext cx="4963923" cy="1525587"/>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630764373"/>
      </p:ext>
    </p:extLst>
  </p:cSld>
  <p:clrMapOvr>
    <a:masterClrMapping/>
  </p:clrMapOvr>
  <p:transition spd="med"/>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5200"/>
            <a:ext cx="4949826" cy="4573587"/>
          </a:xfrm>
        </p:spPr>
        <p:txBody>
          <a:bodyPr rIns="0"/>
          <a:lstStyle>
            <a:lvl1pPr>
              <a:lnSpc>
                <a:spcPct val="100000"/>
              </a:lnSpc>
              <a:defRPr sz="4400" b="0" i="0">
                <a:solidFill>
                  <a:schemeClr val="tx2"/>
                </a:solidFill>
                <a:latin typeface="IBM Plex Sans Light" panose="020B0403050203000203" pitchFamily="34" charset="0"/>
              </a:defRPr>
            </a:lvl1pPr>
          </a:lstStyle>
          <a:p>
            <a:r>
              <a:rPr lang="en-US"/>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7" name="Text Placeholder 6">
            <a:extLst>
              <a:ext uri="{FF2B5EF4-FFF2-40B4-BE49-F238E27FC236}">
                <a16:creationId xmlns:a16="http://schemas.microsoft.com/office/drawing/2014/main" id="{C320D13A-B2E3-8109-F9A4-70AB45A14B5D}"/>
              </a:ext>
            </a:extLst>
          </p:cNvPr>
          <p:cNvSpPr>
            <a:spLocks noGrp="1"/>
          </p:cNvSpPr>
          <p:nvPr>
            <p:ph type="body" sz="quarter" idx="10"/>
          </p:nvPr>
        </p:nvSpPr>
        <p:spPr>
          <a:xfrm>
            <a:off x="12787780" y="3429000"/>
            <a:ext cx="4963923" cy="8572499"/>
          </a:xfrm>
          <a:prstGeom prst="rect">
            <a:avLst/>
          </a:prstGeom>
        </p:spPr>
        <p:txBody>
          <a:bodyPr/>
          <a:lstStyle>
            <a:lvl1pPr defTabSz="1161288">
              <a:lnSpc>
                <a:spcPct val="100000"/>
              </a:lnSpc>
              <a:spcBef>
                <a:spcPts val="0"/>
              </a:spcBef>
              <a:defRPr sz="2800" b="0" i="0">
                <a:solidFill>
                  <a:schemeClr val="tx1"/>
                </a:solidFill>
                <a:latin typeface="IBM Plex Sans Light" panose="020B0403050203000203" pitchFamily="34" charset="0"/>
              </a:defRPr>
            </a:lvl1pPr>
            <a:lvl2pPr defTabSz="1161288">
              <a:lnSpc>
                <a:spcPct val="100000"/>
              </a:lnSpc>
              <a:spcBef>
                <a:spcPts val="0"/>
              </a:spcBef>
              <a:defRPr sz="2800" b="0" i="0">
                <a:solidFill>
                  <a:schemeClr val="tx1"/>
                </a:solidFill>
                <a:latin typeface="IBM Plex Sans Light" panose="020B0403050203000203" pitchFamily="34" charset="0"/>
              </a:defRPr>
            </a:lvl2pPr>
            <a:lvl3pPr defTabSz="1161288">
              <a:lnSpc>
                <a:spcPct val="100000"/>
              </a:lnSpc>
              <a:spcBef>
                <a:spcPts val="0"/>
              </a:spcBef>
              <a:defRPr sz="2800" b="0" i="0">
                <a:solidFill>
                  <a:schemeClr val="tx1"/>
                </a:solidFill>
                <a:latin typeface="IBM Plex Sans Light" panose="020B0403050203000203" pitchFamily="34" charset="0"/>
              </a:defRPr>
            </a:lvl3pPr>
            <a:lvl4pPr defTabSz="1161288">
              <a:lnSpc>
                <a:spcPct val="100000"/>
              </a:lnSpc>
              <a:spcBef>
                <a:spcPts val="0"/>
              </a:spcBef>
              <a:defRPr sz="28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6">
            <a:extLst>
              <a:ext uri="{FF2B5EF4-FFF2-40B4-BE49-F238E27FC236}">
                <a16:creationId xmlns:a16="http://schemas.microsoft.com/office/drawing/2014/main" id="{974BDB94-1ECF-14DA-1C2A-F289E665E08B}"/>
              </a:ext>
            </a:extLst>
          </p:cNvPr>
          <p:cNvSpPr>
            <a:spLocks noGrp="1"/>
          </p:cNvSpPr>
          <p:nvPr>
            <p:ph type="body" sz="quarter" idx="21"/>
          </p:nvPr>
        </p:nvSpPr>
        <p:spPr>
          <a:xfrm>
            <a:off x="18859500" y="3429002"/>
            <a:ext cx="4963923" cy="8572498"/>
          </a:xfrm>
          <a:prstGeom prst="rect">
            <a:avLst/>
          </a:prstGeom>
        </p:spPr>
        <p:txBody>
          <a:bodyPr/>
          <a:lstStyle>
            <a:lvl1pPr defTabSz="1161288">
              <a:lnSpc>
                <a:spcPct val="100000"/>
              </a:lnSpc>
              <a:spcBef>
                <a:spcPts val="0"/>
              </a:spcBef>
              <a:defRPr sz="2800" b="0" i="0">
                <a:solidFill>
                  <a:schemeClr val="tx1"/>
                </a:solidFill>
                <a:latin typeface="IBM Plex Sans Light" panose="020B0403050203000203" pitchFamily="34" charset="0"/>
              </a:defRPr>
            </a:lvl1pPr>
            <a:lvl2pPr defTabSz="1161288">
              <a:lnSpc>
                <a:spcPct val="100000"/>
              </a:lnSpc>
              <a:spcBef>
                <a:spcPts val="0"/>
              </a:spcBef>
              <a:defRPr sz="2800" b="0" i="0">
                <a:solidFill>
                  <a:schemeClr val="tx1"/>
                </a:solidFill>
                <a:latin typeface="IBM Plex Sans Light" panose="020B0403050203000203" pitchFamily="34" charset="0"/>
              </a:defRPr>
            </a:lvl2pPr>
            <a:lvl3pPr defTabSz="1161288">
              <a:lnSpc>
                <a:spcPct val="100000"/>
              </a:lnSpc>
              <a:spcBef>
                <a:spcPts val="0"/>
              </a:spcBef>
              <a:defRPr sz="2800" b="0" i="0">
                <a:solidFill>
                  <a:schemeClr val="tx1"/>
                </a:solidFill>
                <a:latin typeface="IBM Plex Sans Light" panose="020B0403050203000203" pitchFamily="34" charset="0"/>
              </a:defRPr>
            </a:lvl3pPr>
            <a:lvl4pPr defTabSz="1161288">
              <a:lnSpc>
                <a:spcPct val="100000"/>
              </a:lnSpc>
              <a:spcBef>
                <a:spcPts val="0"/>
              </a:spcBef>
              <a:defRPr sz="28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Text Placeholder 6">
            <a:extLst>
              <a:ext uri="{FF2B5EF4-FFF2-40B4-BE49-F238E27FC236}">
                <a16:creationId xmlns:a16="http://schemas.microsoft.com/office/drawing/2014/main" id="{D6E55AA2-DCD0-9227-A831-24FD27E4CB54}"/>
              </a:ext>
            </a:extLst>
          </p:cNvPr>
          <p:cNvSpPr>
            <a:spLocks noGrp="1"/>
          </p:cNvSpPr>
          <p:nvPr>
            <p:ph type="body" sz="quarter" idx="22"/>
          </p:nvPr>
        </p:nvSpPr>
        <p:spPr>
          <a:xfrm>
            <a:off x="12787780" y="384048"/>
            <a:ext cx="4963923" cy="152558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6">
            <a:extLst>
              <a:ext uri="{FF2B5EF4-FFF2-40B4-BE49-F238E27FC236}">
                <a16:creationId xmlns:a16="http://schemas.microsoft.com/office/drawing/2014/main" id="{08FF2718-83A0-A416-2862-0D7439636230}"/>
              </a:ext>
            </a:extLst>
          </p:cNvPr>
          <p:cNvSpPr>
            <a:spLocks noGrp="1"/>
          </p:cNvSpPr>
          <p:nvPr>
            <p:ph type="body" sz="quarter" idx="23"/>
          </p:nvPr>
        </p:nvSpPr>
        <p:spPr>
          <a:xfrm>
            <a:off x="18847180" y="384048"/>
            <a:ext cx="4963923" cy="152558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372027436"/>
      </p:ext>
    </p:extLst>
  </p:cSld>
  <p:clrMapOvr>
    <a:masterClrMapping/>
  </p:clrMapOvr>
  <p:transition spd="med"/>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a:prstGeom prst="rect">
            <a:avLst/>
          </a:prstGeom>
        </p:spPr>
        <p:txBody>
          <a:bodyPr/>
          <a:lstStyle>
            <a:lvl1pPr>
              <a:lnSpc>
                <a:spcPct val="100000"/>
              </a:lnSpc>
              <a:spcBef>
                <a:spcPts val="0"/>
              </a:spcBef>
              <a:defRPr sz="6400" b="0" i="0">
                <a:solidFill>
                  <a:schemeClr val="tx2"/>
                </a:solidFill>
                <a:latin typeface="IBM Plex Sans Light" panose="020B0403050203000203" pitchFamily="34" charset="0"/>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6" name="Text Placeholder 6">
            <a:extLst>
              <a:ext uri="{FF2B5EF4-FFF2-40B4-BE49-F238E27FC236}">
                <a16:creationId xmlns:a16="http://schemas.microsoft.com/office/drawing/2014/main" id="{C6703E2E-EBF0-C866-7278-E844AFCB3A5F}"/>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7" name="Text Placeholder 6">
            <a:extLst>
              <a:ext uri="{FF2B5EF4-FFF2-40B4-BE49-F238E27FC236}">
                <a16:creationId xmlns:a16="http://schemas.microsoft.com/office/drawing/2014/main" id="{BD2030D9-4E2C-5A41-AC60-E9DAA791E354}"/>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2800" b="0" i="0">
                <a:solidFill>
                  <a:schemeClr val="tx1"/>
                </a:solidFill>
                <a:latin typeface="IBM Plex Sans Light" panose="020B0403050203000203" pitchFamily="34" charset="0"/>
              </a:defRPr>
            </a:lvl1pPr>
            <a:lvl2pPr defTabSz="1161288">
              <a:lnSpc>
                <a:spcPct val="100000"/>
              </a:lnSpc>
              <a:spcBef>
                <a:spcPts val="0"/>
              </a:spcBef>
              <a:defRPr sz="2800" b="0" i="0">
                <a:solidFill>
                  <a:schemeClr val="tx1"/>
                </a:solidFill>
                <a:latin typeface="IBM Plex Sans Light" panose="020B0403050203000203" pitchFamily="34" charset="0"/>
              </a:defRPr>
            </a:lvl2pPr>
            <a:lvl3pPr defTabSz="1161288">
              <a:lnSpc>
                <a:spcPct val="100000"/>
              </a:lnSpc>
              <a:spcBef>
                <a:spcPts val="0"/>
              </a:spcBef>
              <a:defRPr sz="2800" b="0" i="0">
                <a:solidFill>
                  <a:schemeClr val="tx1"/>
                </a:solidFill>
                <a:latin typeface="IBM Plex Sans Light" panose="020B0403050203000203" pitchFamily="34" charset="0"/>
              </a:defRPr>
            </a:lvl3pPr>
            <a:lvl4pPr defTabSz="1161288">
              <a:lnSpc>
                <a:spcPct val="100000"/>
              </a:lnSpc>
              <a:spcBef>
                <a:spcPts val="0"/>
              </a:spcBef>
              <a:defRPr sz="28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6">
            <a:extLst>
              <a:ext uri="{FF2B5EF4-FFF2-40B4-BE49-F238E27FC236}">
                <a16:creationId xmlns:a16="http://schemas.microsoft.com/office/drawing/2014/main" id="{2473B493-1BC7-D878-AEAA-C60A2D67B762}"/>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2800" b="0" i="0">
                <a:solidFill>
                  <a:schemeClr val="tx1"/>
                </a:solidFill>
                <a:latin typeface="IBM Plex Sans Light" panose="020B0403050203000203" pitchFamily="34" charset="0"/>
              </a:defRPr>
            </a:lvl1pPr>
            <a:lvl2pPr defTabSz="1161288">
              <a:lnSpc>
                <a:spcPct val="100000"/>
              </a:lnSpc>
              <a:spcBef>
                <a:spcPts val="0"/>
              </a:spcBef>
              <a:defRPr sz="2800" b="0" i="0">
                <a:solidFill>
                  <a:schemeClr val="tx1"/>
                </a:solidFill>
                <a:latin typeface="IBM Plex Sans Light" panose="020B0403050203000203" pitchFamily="34" charset="0"/>
              </a:defRPr>
            </a:lvl2pPr>
            <a:lvl3pPr defTabSz="1161288">
              <a:lnSpc>
                <a:spcPct val="100000"/>
              </a:lnSpc>
              <a:spcBef>
                <a:spcPts val="0"/>
              </a:spcBef>
              <a:defRPr sz="2800" b="0" i="0">
                <a:solidFill>
                  <a:schemeClr val="tx1"/>
                </a:solidFill>
                <a:latin typeface="IBM Plex Sans Light" panose="020B0403050203000203" pitchFamily="34" charset="0"/>
              </a:defRPr>
            </a:lvl3pPr>
            <a:lvl4pPr defTabSz="1161288">
              <a:lnSpc>
                <a:spcPct val="100000"/>
              </a:lnSpc>
              <a:spcBef>
                <a:spcPts val="0"/>
              </a:spcBef>
              <a:defRPr sz="28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835265466"/>
      </p:ext>
    </p:extLst>
  </p:cSld>
  <p:clrMapOvr>
    <a:masterClrMapping/>
  </p:clrMapOvr>
  <p:transition spd="med"/>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a:prstGeom prst="rect">
            <a:avLst/>
          </a:prstGeom>
        </p:spPr>
        <p:txBody>
          <a:bodyPr anchor="ctr"/>
          <a:lstStyle>
            <a:lvl1pPr algn="ctr">
              <a:defRPr sz="1600" b="0" i="0">
                <a:latin typeface="IBM Plex Sans Light" panose="020B0403050203000203" pitchFamily="34" charset="0"/>
              </a:defRPr>
            </a:lvl1pPr>
          </a:lstStyle>
          <a:p>
            <a:r>
              <a:rPr lang="en-US"/>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a:prstGeom prst="rect">
            <a:avLst/>
          </a:prstGeom>
        </p:spPr>
        <p:txBody>
          <a:bodyPr anchor="ctr"/>
          <a:lstStyle>
            <a:lvl1pPr algn="ctr">
              <a:defRPr sz="1600" b="0" i="0">
                <a:latin typeface="IBM Plex Sans Light" panose="020B0403050203000203" pitchFamily="34" charset="0"/>
              </a:defRPr>
            </a:lvl1pPr>
          </a:lstStyle>
          <a:p>
            <a:r>
              <a:rPr lang="en-US"/>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a:prstGeom prst="rect">
            <a:avLst/>
          </a:prstGeom>
        </p:spPr>
        <p:txBody>
          <a:bodyPr anchor="ctr"/>
          <a:lstStyle>
            <a:lvl1pPr algn="ctr">
              <a:defRPr sz="1600" b="0" i="0">
                <a:latin typeface="IBM Plex Sans Light" panose="020B0403050203000203" pitchFamily="34" charset="0"/>
              </a:defRPr>
            </a:lvl1pPr>
          </a:lstStyle>
          <a:p>
            <a:r>
              <a:rPr lang="en-US"/>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a:prstGeom prst="rect">
            <a:avLst/>
          </a:prstGeom>
        </p:spPr>
        <p:txBody>
          <a:bodyPr anchor="ctr"/>
          <a:lstStyle>
            <a:lvl1pPr algn="ctr">
              <a:defRPr sz="1600" b="0" i="0">
                <a:latin typeface="IBM Plex Sans Light" panose="020B0403050203000203" pitchFamily="34" charset="0"/>
              </a:defRPr>
            </a:lvl1pPr>
          </a:lstStyle>
          <a:p>
            <a:r>
              <a:rPr lang="en-US"/>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0" name="Text Placeholder 6">
            <a:extLst>
              <a:ext uri="{FF2B5EF4-FFF2-40B4-BE49-F238E27FC236}">
                <a16:creationId xmlns:a16="http://schemas.microsoft.com/office/drawing/2014/main" id="{FE4E8AF0-4192-FB86-9702-8592B301CAB8}"/>
              </a:ext>
            </a:extLst>
          </p:cNvPr>
          <p:cNvSpPr>
            <a:spLocks noGrp="1"/>
          </p:cNvSpPr>
          <p:nvPr>
            <p:ph type="body" sz="quarter" idx="22"/>
          </p:nvPr>
        </p:nvSpPr>
        <p:spPr>
          <a:xfrm>
            <a:off x="560577" y="2456592"/>
            <a:ext cx="6670675" cy="3067904"/>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B5744FFC-849B-8FBD-FF73-B21942BA087F}"/>
              </a:ext>
            </a:extLst>
          </p:cNvPr>
          <p:cNvSpPr>
            <a:spLocks noGrp="1"/>
          </p:cNvSpPr>
          <p:nvPr>
            <p:ph type="body" sz="quarter" idx="23"/>
          </p:nvPr>
        </p:nvSpPr>
        <p:spPr>
          <a:xfrm>
            <a:off x="12763500" y="2456592"/>
            <a:ext cx="6670675" cy="3067901"/>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6">
            <a:extLst>
              <a:ext uri="{FF2B5EF4-FFF2-40B4-BE49-F238E27FC236}">
                <a16:creationId xmlns:a16="http://schemas.microsoft.com/office/drawing/2014/main" id="{70A13E8E-060C-6E01-AB11-41A2190116B1}"/>
              </a:ext>
            </a:extLst>
          </p:cNvPr>
          <p:cNvSpPr>
            <a:spLocks noGrp="1"/>
          </p:cNvSpPr>
          <p:nvPr>
            <p:ph type="body" sz="quarter" idx="24"/>
          </p:nvPr>
        </p:nvSpPr>
        <p:spPr>
          <a:xfrm>
            <a:off x="576073" y="8362096"/>
            <a:ext cx="6670675" cy="3067897"/>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6">
            <a:extLst>
              <a:ext uri="{FF2B5EF4-FFF2-40B4-BE49-F238E27FC236}">
                <a16:creationId xmlns:a16="http://schemas.microsoft.com/office/drawing/2014/main" id="{3277838E-5792-202A-65F5-342AF0992EF8}"/>
              </a:ext>
            </a:extLst>
          </p:cNvPr>
          <p:cNvSpPr>
            <a:spLocks noGrp="1"/>
          </p:cNvSpPr>
          <p:nvPr>
            <p:ph type="body" sz="quarter" idx="25"/>
          </p:nvPr>
        </p:nvSpPr>
        <p:spPr>
          <a:xfrm>
            <a:off x="12778996" y="8362096"/>
            <a:ext cx="6670675" cy="3067892"/>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384788911"/>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2"/>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8"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a:t>↗︎00M</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0" y="9296400"/>
            <a:ext cx="11049000"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804176053"/>
      </p:ext>
    </p:extLst>
  </p:cSld>
  <p:clrMapOvr>
    <a:masterClrMapping/>
  </p:clrMapOvr>
  <p:transition spd="med"/>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oxes, 4 stacked,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00000"/>
              </a:lnSpc>
              <a:defRPr sz="4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385200"/>
            <a:ext cx="4956175" cy="1141412"/>
          </a:xfrm>
          <a:prstGeom prst="rect">
            <a:avLst/>
          </a:prstGeom>
        </p:spPr>
        <p:txBody>
          <a:bodyPr/>
          <a:lstStyle>
            <a:lvl1pPr>
              <a:defRPr sz="2800" b="0" i="0">
                <a:solidFill>
                  <a:schemeClr val="tx2"/>
                </a:solidFill>
                <a:latin typeface="IBM Plex Sans Light" panose="020B0403050203000203" pitchFamily="34" charset="0"/>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4FBB383F-F59D-AEC8-4D6C-AC28926B09FF}"/>
              </a:ext>
            </a:extLst>
          </p:cNvPr>
          <p:cNvSpPr>
            <a:spLocks noGrp="1"/>
          </p:cNvSpPr>
          <p:nvPr>
            <p:ph type="body" sz="quarter" idx="10"/>
          </p:nvPr>
        </p:nvSpPr>
        <p:spPr>
          <a:xfrm>
            <a:off x="12728028" y="576073"/>
            <a:ext cx="4963923" cy="514508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6053B001-EDB1-FA28-FFB0-F41FF2D33138}"/>
              </a:ext>
            </a:extLst>
          </p:cNvPr>
          <p:cNvSpPr>
            <a:spLocks noGrp="1"/>
          </p:cNvSpPr>
          <p:nvPr>
            <p:ph type="body" sz="quarter" idx="22"/>
          </p:nvPr>
        </p:nvSpPr>
        <p:spPr>
          <a:xfrm>
            <a:off x="18799748" y="576073"/>
            <a:ext cx="4963923"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CD8F0E9F-03CA-D8CD-75A1-CB650A81E996}"/>
              </a:ext>
            </a:extLst>
          </p:cNvPr>
          <p:cNvSpPr>
            <a:spLocks noGrp="1"/>
          </p:cNvSpPr>
          <p:nvPr>
            <p:ph type="body" sz="quarter" idx="23"/>
          </p:nvPr>
        </p:nvSpPr>
        <p:spPr>
          <a:xfrm>
            <a:off x="12728028" y="6667499"/>
            <a:ext cx="4963923" cy="49530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F16D24DB-6F94-3A9D-70FD-B96C2E9E8DB4}"/>
              </a:ext>
            </a:extLst>
          </p:cNvPr>
          <p:cNvSpPr>
            <a:spLocks noGrp="1"/>
          </p:cNvSpPr>
          <p:nvPr>
            <p:ph type="body" sz="quarter" idx="24"/>
          </p:nvPr>
        </p:nvSpPr>
        <p:spPr>
          <a:xfrm>
            <a:off x="18799748" y="6667499"/>
            <a:ext cx="4963923" cy="49529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858976654"/>
      </p:ext>
    </p:extLst>
  </p:cSld>
  <p:clrMapOvr>
    <a:masterClrMapping/>
  </p:clrMapOvr>
  <p:transition spd="med"/>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oxes, 4 stacked,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385200"/>
            <a:ext cx="4956175" cy="448056"/>
          </a:xfrm>
          <a:prstGeom prst="rect">
            <a:avLst/>
          </a:prstGeom>
        </p:spPr>
        <p:txBody>
          <a:bodyPr/>
          <a:lstStyle>
            <a:lvl1pPr>
              <a:lnSpc>
                <a:spcPct val="100000"/>
              </a:lnSpc>
              <a:defRPr sz="2800" b="0" i="0">
                <a:solidFill>
                  <a:schemeClr val="tx2"/>
                </a:solidFill>
                <a:latin typeface="IBM Plex Sans Light" panose="020B0403050203000203"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BEE7923F-2C08-E17F-72B0-F41C361C5372}"/>
              </a:ext>
            </a:extLst>
          </p:cNvPr>
          <p:cNvSpPr>
            <a:spLocks noGrp="1"/>
          </p:cNvSpPr>
          <p:nvPr>
            <p:ph type="body" sz="quarter" idx="10"/>
          </p:nvPr>
        </p:nvSpPr>
        <p:spPr>
          <a:xfrm>
            <a:off x="12728028" y="576073"/>
            <a:ext cx="4963923" cy="514508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6">
            <a:extLst>
              <a:ext uri="{FF2B5EF4-FFF2-40B4-BE49-F238E27FC236}">
                <a16:creationId xmlns:a16="http://schemas.microsoft.com/office/drawing/2014/main" id="{4F52302E-5C35-DCB5-2D11-CC0BE75371AE}"/>
              </a:ext>
            </a:extLst>
          </p:cNvPr>
          <p:cNvSpPr>
            <a:spLocks noGrp="1"/>
          </p:cNvSpPr>
          <p:nvPr>
            <p:ph type="body" sz="quarter" idx="22"/>
          </p:nvPr>
        </p:nvSpPr>
        <p:spPr>
          <a:xfrm>
            <a:off x="18799748" y="576073"/>
            <a:ext cx="4963923"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Text Placeholder 6">
            <a:extLst>
              <a:ext uri="{FF2B5EF4-FFF2-40B4-BE49-F238E27FC236}">
                <a16:creationId xmlns:a16="http://schemas.microsoft.com/office/drawing/2014/main" id="{644BCD2A-7E42-10EE-E251-907F955BFCEB}"/>
              </a:ext>
            </a:extLst>
          </p:cNvPr>
          <p:cNvSpPr>
            <a:spLocks noGrp="1"/>
          </p:cNvSpPr>
          <p:nvPr>
            <p:ph type="body" sz="quarter" idx="23"/>
          </p:nvPr>
        </p:nvSpPr>
        <p:spPr>
          <a:xfrm>
            <a:off x="12728028" y="6667499"/>
            <a:ext cx="4963923" cy="49530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7" name="Text Placeholder 6">
            <a:extLst>
              <a:ext uri="{FF2B5EF4-FFF2-40B4-BE49-F238E27FC236}">
                <a16:creationId xmlns:a16="http://schemas.microsoft.com/office/drawing/2014/main" id="{FEF5B836-0687-FE12-9EE1-7B2CB1124537}"/>
              </a:ext>
            </a:extLst>
          </p:cNvPr>
          <p:cNvSpPr>
            <a:spLocks noGrp="1"/>
          </p:cNvSpPr>
          <p:nvPr>
            <p:ph type="body" sz="quarter" idx="24"/>
          </p:nvPr>
        </p:nvSpPr>
        <p:spPr>
          <a:xfrm>
            <a:off x="18799748" y="6667499"/>
            <a:ext cx="4963923" cy="49529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037174123"/>
      </p:ext>
    </p:extLst>
  </p:cSld>
  <p:clrMapOvr>
    <a:masterClrMapping/>
  </p:clrMapOvr>
  <p:transition spd="med"/>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oxes, 4 horizontal,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5200"/>
            <a:ext cx="4956175" cy="4573587"/>
          </a:xfrm>
        </p:spPr>
        <p:txBody>
          <a:bodyPr/>
          <a:lstStyle>
            <a:lvl1pPr>
              <a:lnSpc>
                <a:spcPct val="100000"/>
              </a:lnSpc>
              <a:defRPr sz="4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3E32141B-6D8C-ADDD-8D24-D2B360381383}"/>
              </a:ext>
            </a:extLst>
          </p:cNvPr>
          <p:cNvSpPr>
            <a:spLocks noGrp="1"/>
          </p:cNvSpPr>
          <p:nvPr>
            <p:ph type="body" sz="quarter" idx="23"/>
          </p:nvPr>
        </p:nvSpPr>
        <p:spPr>
          <a:xfrm>
            <a:off x="12728028"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7DBD6A3D-FB96-6A97-1F58-F61F03D37691}"/>
              </a:ext>
            </a:extLst>
          </p:cNvPr>
          <p:cNvSpPr>
            <a:spLocks noGrp="1"/>
          </p:cNvSpPr>
          <p:nvPr>
            <p:ph type="body" sz="quarter" idx="24"/>
          </p:nvPr>
        </p:nvSpPr>
        <p:spPr>
          <a:xfrm>
            <a:off x="18799748"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B54BA88F-5BD8-839D-33E8-DAC02350ACA1}"/>
              </a:ext>
            </a:extLst>
          </p:cNvPr>
          <p:cNvSpPr>
            <a:spLocks noGrp="1"/>
          </p:cNvSpPr>
          <p:nvPr>
            <p:ph type="body" sz="quarter" idx="25"/>
          </p:nvPr>
        </p:nvSpPr>
        <p:spPr>
          <a:xfrm>
            <a:off x="560577" y="6656832"/>
            <a:ext cx="4963923" cy="533425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5BCA7C7E-4E8C-6B73-007A-21635527B083}"/>
              </a:ext>
            </a:extLst>
          </p:cNvPr>
          <p:cNvSpPr>
            <a:spLocks noGrp="1"/>
          </p:cNvSpPr>
          <p:nvPr>
            <p:ph type="body" sz="quarter" idx="26"/>
          </p:nvPr>
        </p:nvSpPr>
        <p:spPr>
          <a:xfrm>
            <a:off x="6632297"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450430737"/>
      </p:ext>
    </p:extLst>
  </p:cSld>
  <p:clrMapOvr>
    <a:masterClrMapping/>
  </p:clrMapOvr>
  <p:transition spd="med"/>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_Boxes, 4 horizontal,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4340CDF-396E-8FEA-9F33-A868AEB7DE6A}"/>
              </a:ext>
            </a:extLst>
          </p:cNvPr>
          <p:cNvSpPr>
            <a:spLocks noGrp="1"/>
          </p:cNvSpPr>
          <p:nvPr>
            <p:ph type="body" sz="quarter" idx="23"/>
          </p:nvPr>
        </p:nvSpPr>
        <p:spPr>
          <a:xfrm>
            <a:off x="12728028"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a:extLst>
              <a:ext uri="{FF2B5EF4-FFF2-40B4-BE49-F238E27FC236}">
                <a16:creationId xmlns:a16="http://schemas.microsoft.com/office/drawing/2014/main" id="{F04B77E5-DBD6-E6DD-D620-C878361A7BB4}"/>
              </a:ext>
            </a:extLst>
          </p:cNvPr>
          <p:cNvSpPr>
            <a:spLocks noGrp="1"/>
          </p:cNvSpPr>
          <p:nvPr>
            <p:ph type="body" sz="quarter" idx="24"/>
          </p:nvPr>
        </p:nvSpPr>
        <p:spPr>
          <a:xfrm>
            <a:off x="18799748"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AC83D79D-159D-684B-A0A2-E6DD61C3A503}"/>
              </a:ext>
            </a:extLst>
          </p:cNvPr>
          <p:cNvSpPr>
            <a:spLocks noGrp="1"/>
          </p:cNvSpPr>
          <p:nvPr>
            <p:ph type="body" sz="quarter" idx="25"/>
          </p:nvPr>
        </p:nvSpPr>
        <p:spPr>
          <a:xfrm>
            <a:off x="560577" y="6656832"/>
            <a:ext cx="4963923" cy="533425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550B9EEB-A8EA-2744-D650-EC7233DAFF4D}"/>
              </a:ext>
            </a:extLst>
          </p:cNvPr>
          <p:cNvSpPr>
            <a:spLocks noGrp="1"/>
          </p:cNvSpPr>
          <p:nvPr>
            <p:ph type="body" sz="quarter" idx="26"/>
          </p:nvPr>
        </p:nvSpPr>
        <p:spPr>
          <a:xfrm>
            <a:off x="6632297"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40968647"/>
      </p:ext>
    </p:extLst>
  </p:cSld>
  <p:clrMapOvr>
    <a:masterClrMapping/>
  </p:clrMapOvr>
  <p:transition spd="med"/>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5200"/>
            <a:ext cx="4949825" cy="4573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12728028" y="576073"/>
            <a:ext cx="4963923" cy="514508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18799748" y="576073"/>
            <a:ext cx="4963923"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12728028" y="6667499"/>
            <a:ext cx="4963923" cy="49530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18799748" y="6667499"/>
            <a:ext cx="4963923" cy="49529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6665976" y="576072"/>
            <a:ext cx="4963923" cy="5145084"/>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6665976" y="6667498"/>
            <a:ext cx="4963923" cy="4952998"/>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301559350"/>
      </p:ext>
    </p:extLst>
  </p:cSld>
  <p:clrMapOvr>
    <a:masterClrMapping/>
  </p:clrMapOvr>
  <p:transition spd="med"/>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Boxes, 6 stacked,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385200"/>
            <a:ext cx="4949825" cy="2859087"/>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lvl1pPr>
              <a:defRPr b="0" i="0">
                <a:latin typeface="IBM Plex Sans Light" panose="020B0403050203000203" pitchFamily="34" charset="0"/>
              </a:defRPr>
            </a:lvl1pPr>
          </a:lstStyle>
          <a:p>
            <a:endParaRPr lang="en-US"/>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0784E564-F094-C65E-4C30-6AD26FD6AE47}"/>
              </a:ext>
            </a:extLst>
          </p:cNvPr>
          <p:cNvSpPr>
            <a:spLocks noGrp="1"/>
          </p:cNvSpPr>
          <p:nvPr>
            <p:ph type="body" sz="quarter" idx="10"/>
          </p:nvPr>
        </p:nvSpPr>
        <p:spPr>
          <a:xfrm>
            <a:off x="12728028" y="1427410"/>
            <a:ext cx="4963923" cy="3716082"/>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5B384162-F420-216E-B250-BA49ED23AA36}"/>
              </a:ext>
            </a:extLst>
          </p:cNvPr>
          <p:cNvSpPr>
            <a:spLocks noGrp="1"/>
          </p:cNvSpPr>
          <p:nvPr>
            <p:ph type="body" sz="quarter" idx="24"/>
          </p:nvPr>
        </p:nvSpPr>
        <p:spPr>
          <a:xfrm>
            <a:off x="18799748" y="1427410"/>
            <a:ext cx="4963923" cy="371607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6">
            <a:extLst>
              <a:ext uri="{FF2B5EF4-FFF2-40B4-BE49-F238E27FC236}">
                <a16:creationId xmlns:a16="http://schemas.microsoft.com/office/drawing/2014/main" id="{2D5D50EC-56AE-CB68-AF0D-967D997C2277}"/>
              </a:ext>
            </a:extLst>
          </p:cNvPr>
          <p:cNvSpPr>
            <a:spLocks noGrp="1"/>
          </p:cNvSpPr>
          <p:nvPr>
            <p:ph type="body" sz="quarter" idx="25"/>
          </p:nvPr>
        </p:nvSpPr>
        <p:spPr>
          <a:xfrm>
            <a:off x="12728028" y="7518835"/>
            <a:ext cx="4963923" cy="372065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95DF0382-EAC2-42E6-8F3C-D78D99701167}"/>
              </a:ext>
            </a:extLst>
          </p:cNvPr>
          <p:cNvSpPr>
            <a:spLocks noGrp="1"/>
          </p:cNvSpPr>
          <p:nvPr>
            <p:ph type="body" sz="quarter" idx="26"/>
          </p:nvPr>
        </p:nvSpPr>
        <p:spPr>
          <a:xfrm>
            <a:off x="18799748" y="7518835"/>
            <a:ext cx="4963923" cy="3720651"/>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6">
            <a:extLst>
              <a:ext uri="{FF2B5EF4-FFF2-40B4-BE49-F238E27FC236}">
                <a16:creationId xmlns:a16="http://schemas.microsoft.com/office/drawing/2014/main" id="{DD63E7DA-FA91-79CE-F137-C4CFF4237814}"/>
              </a:ext>
            </a:extLst>
          </p:cNvPr>
          <p:cNvSpPr>
            <a:spLocks noGrp="1"/>
          </p:cNvSpPr>
          <p:nvPr>
            <p:ph type="body" sz="quarter" idx="27"/>
          </p:nvPr>
        </p:nvSpPr>
        <p:spPr>
          <a:xfrm>
            <a:off x="6665976" y="1427408"/>
            <a:ext cx="4963923" cy="3716081"/>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2" name="Text Placeholder 6">
            <a:extLst>
              <a:ext uri="{FF2B5EF4-FFF2-40B4-BE49-F238E27FC236}">
                <a16:creationId xmlns:a16="http://schemas.microsoft.com/office/drawing/2014/main" id="{03E415E0-33AF-4F69-4718-A13AF38331B2}"/>
              </a:ext>
            </a:extLst>
          </p:cNvPr>
          <p:cNvSpPr>
            <a:spLocks noGrp="1"/>
          </p:cNvSpPr>
          <p:nvPr>
            <p:ph type="body" sz="quarter" idx="28"/>
          </p:nvPr>
        </p:nvSpPr>
        <p:spPr>
          <a:xfrm>
            <a:off x="6665976" y="7518834"/>
            <a:ext cx="4963923" cy="3720653"/>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52279202"/>
      </p:ext>
    </p:extLst>
  </p:cSld>
  <p:clrMapOvr>
    <a:masterClrMapping/>
  </p:clrMapOvr>
  <p:transition spd="med"/>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5" name="Text Placeholder 6">
            <a:extLst>
              <a:ext uri="{FF2B5EF4-FFF2-40B4-BE49-F238E27FC236}">
                <a16:creationId xmlns:a16="http://schemas.microsoft.com/office/drawing/2014/main" id="{22EB5F78-B3F7-EBA1-BE53-B96CA397D9E3}"/>
              </a:ext>
            </a:extLst>
          </p:cNvPr>
          <p:cNvSpPr>
            <a:spLocks noGrp="1"/>
          </p:cNvSpPr>
          <p:nvPr>
            <p:ph type="body" sz="quarter" idx="10"/>
          </p:nvPr>
        </p:nvSpPr>
        <p:spPr>
          <a:xfrm>
            <a:off x="12728028" y="576073"/>
            <a:ext cx="4963923" cy="514508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6" name="Text Placeholder 6">
            <a:extLst>
              <a:ext uri="{FF2B5EF4-FFF2-40B4-BE49-F238E27FC236}">
                <a16:creationId xmlns:a16="http://schemas.microsoft.com/office/drawing/2014/main" id="{BFFEAD4C-1129-22EA-9ED5-9BE409A0C748}"/>
              </a:ext>
            </a:extLst>
          </p:cNvPr>
          <p:cNvSpPr>
            <a:spLocks noGrp="1"/>
          </p:cNvSpPr>
          <p:nvPr>
            <p:ph type="body" sz="quarter" idx="23"/>
          </p:nvPr>
        </p:nvSpPr>
        <p:spPr>
          <a:xfrm>
            <a:off x="18799748" y="576073"/>
            <a:ext cx="4963923"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7" name="Text Placeholder 6">
            <a:extLst>
              <a:ext uri="{FF2B5EF4-FFF2-40B4-BE49-F238E27FC236}">
                <a16:creationId xmlns:a16="http://schemas.microsoft.com/office/drawing/2014/main" id="{91719EAC-72ED-B4B5-CA48-EB23C5EB8B0A}"/>
              </a:ext>
            </a:extLst>
          </p:cNvPr>
          <p:cNvSpPr>
            <a:spLocks noGrp="1"/>
          </p:cNvSpPr>
          <p:nvPr>
            <p:ph type="body" sz="quarter" idx="24"/>
          </p:nvPr>
        </p:nvSpPr>
        <p:spPr>
          <a:xfrm>
            <a:off x="12728028" y="6667499"/>
            <a:ext cx="4963923" cy="49530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8" name="Text Placeholder 6">
            <a:extLst>
              <a:ext uri="{FF2B5EF4-FFF2-40B4-BE49-F238E27FC236}">
                <a16:creationId xmlns:a16="http://schemas.microsoft.com/office/drawing/2014/main" id="{28C9C88E-05A2-25E3-4571-C794E968D7FC}"/>
              </a:ext>
            </a:extLst>
          </p:cNvPr>
          <p:cNvSpPr>
            <a:spLocks noGrp="1"/>
          </p:cNvSpPr>
          <p:nvPr>
            <p:ph type="body" sz="quarter" idx="25"/>
          </p:nvPr>
        </p:nvSpPr>
        <p:spPr>
          <a:xfrm>
            <a:off x="18799748" y="6667499"/>
            <a:ext cx="4963923" cy="49529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9" name="Text Placeholder 6">
            <a:extLst>
              <a:ext uri="{FF2B5EF4-FFF2-40B4-BE49-F238E27FC236}">
                <a16:creationId xmlns:a16="http://schemas.microsoft.com/office/drawing/2014/main" id="{D76302BE-E896-F153-8F88-B63A433B5C29}"/>
              </a:ext>
            </a:extLst>
          </p:cNvPr>
          <p:cNvSpPr>
            <a:spLocks noGrp="1"/>
          </p:cNvSpPr>
          <p:nvPr>
            <p:ph type="body" sz="quarter" idx="26"/>
          </p:nvPr>
        </p:nvSpPr>
        <p:spPr>
          <a:xfrm>
            <a:off x="574675" y="6665976"/>
            <a:ext cx="4963923" cy="4954514"/>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0" name="Text Placeholder 6">
            <a:extLst>
              <a:ext uri="{FF2B5EF4-FFF2-40B4-BE49-F238E27FC236}">
                <a16:creationId xmlns:a16="http://schemas.microsoft.com/office/drawing/2014/main" id="{FF14BC99-A0C2-45B6-C1F6-84D3EACEDF48}"/>
              </a:ext>
            </a:extLst>
          </p:cNvPr>
          <p:cNvSpPr>
            <a:spLocks noGrp="1"/>
          </p:cNvSpPr>
          <p:nvPr>
            <p:ph type="body" sz="quarter" idx="27"/>
          </p:nvPr>
        </p:nvSpPr>
        <p:spPr>
          <a:xfrm>
            <a:off x="6665976" y="6667498"/>
            <a:ext cx="4963923" cy="4952998"/>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19556055"/>
      </p:ext>
    </p:extLst>
  </p:cSld>
  <p:clrMapOvr>
    <a:masterClrMapping/>
  </p:clrMapOvr>
  <p:transition spd="med"/>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5200"/>
            <a:ext cx="4949825" cy="3413126"/>
          </a:xfrm>
        </p:spPr>
        <p:txBody>
          <a:bodyPr rIns="0"/>
          <a:lstStyle>
            <a:lvl1pPr>
              <a:lnSpc>
                <a:spcPct val="100000"/>
              </a:lnSpc>
              <a:defRPr sz="4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FBA90B24-A7AA-EE26-4DF0-B0850F874CC1}"/>
              </a:ext>
            </a:extLst>
          </p:cNvPr>
          <p:cNvSpPr>
            <a:spLocks noGrp="1"/>
          </p:cNvSpPr>
          <p:nvPr>
            <p:ph type="body" sz="quarter" idx="20"/>
          </p:nvPr>
        </p:nvSpPr>
        <p:spPr>
          <a:xfrm>
            <a:off x="552009" y="6665975"/>
            <a:ext cx="5026139" cy="495451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a:extLst>
              <a:ext uri="{FF2B5EF4-FFF2-40B4-BE49-F238E27FC236}">
                <a16:creationId xmlns:a16="http://schemas.microsoft.com/office/drawing/2014/main" id="{B293E5F0-8E0D-8611-485C-03E54EE01CAD}"/>
              </a:ext>
            </a:extLst>
          </p:cNvPr>
          <p:cNvSpPr>
            <a:spLocks noGrp="1"/>
          </p:cNvSpPr>
          <p:nvPr>
            <p:ph type="body" sz="quarter" idx="28"/>
          </p:nvPr>
        </p:nvSpPr>
        <p:spPr>
          <a:xfrm>
            <a:off x="6659393" y="6665975"/>
            <a:ext cx="5026139" cy="495450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7E5B5649-C746-EAC6-E506-88A5EE6297F2}"/>
              </a:ext>
            </a:extLst>
          </p:cNvPr>
          <p:cNvSpPr>
            <a:spLocks noGrp="1"/>
          </p:cNvSpPr>
          <p:nvPr>
            <p:ph type="body" sz="quarter" idx="29"/>
          </p:nvPr>
        </p:nvSpPr>
        <p:spPr>
          <a:xfrm>
            <a:off x="12725407" y="6701421"/>
            <a:ext cx="5026139" cy="491905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D1C336AE-32DC-6A3D-A0A5-FD3BEEE59FD9}"/>
              </a:ext>
            </a:extLst>
          </p:cNvPr>
          <p:cNvSpPr>
            <a:spLocks noGrp="1"/>
          </p:cNvSpPr>
          <p:nvPr>
            <p:ph type="body" sz="quarter" idx="30"/>
          </p:nvPr>
        </p:nvSpPr>
        <p:spPr>
          <a:xfrm>
            <a:off x="18791798" y="6665975"/>
            <a:ext cx="4978776" cy="495449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58F4A404-A74C-F889-564A-6677AB4E33D2}"/>
              </a:ext>
            </a:extLst>
          </p:cNvPr>
          <p:cNvSpPr>
            <a:spLocks noGrp="1"/>
          </p:cNvSpPr>
          <p:nvPr>
            <p:ph type="body" sz="quarter" idx="31"/>
          </p:nvPr>
        </p:nvSpPr>
        <p:spPr>
          <a:xfrm>
            <a:off x="18812222" y="576073"/>
            <a:ext cx="4978776"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4D20BC60-A254-2972-5466-846B4E395A1C}"/>
              </a:ext>
            </a:extLst>
          </p:cNvPr>
          <p:cNvSpPr>
            <a:spLocks noGrp="1"/>
          </p:cNvSpPr>
          <p:nvPr>
            <p:ph type="body" sz="quarter" idx="32"/>
          </p:nvPr>
        </p:nvSpPr>
        <p:spPr>
          <a:xfrm>
            <a:off x="12692373" y="576073"/>
            <a:ext cx="4978776" cy="514507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281158567"/>
      </p:ext>
    </p:extLst>
  </p:cSld>
  <p:clrMapOvr>
    <a:masterClrMapping/>
  </p:clrMapOvr>
  <p:transition spd="med"/>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Video or imagery, half,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lvl1pPr>
              <a:defRPr b="0" i="0">
                <a:latin typeface="IBM Plex Sans Light" panose="020B0403050203000203" pitchFamily="34" charset="0"/>
              </a:defRPr>
            </a:lvl1pPr>
          </a:lstStyle>
          <a:p>
            <a:endParaRPr lang="en-US"/>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6" name="Text Placeholder 6">
            <a:extLst>
              <a:ext uri="{FF2B5EF4-FFF2-40B4-BE49-F238E27FC236}">
                <a16:creationId xmlns:a16="http://schemas.microsoft.com/office/drawing/2014/main" id="{F97050FE-79BA-7876-7C87-1EBC54ABDE3B}"/>
              </a:ext>
            </a:extLst>
          </p:cNvPr>
          <p:cNvSpPr>
            <a:spLocks noGrp="1"/>
          </p:cNvSpPr>
          <p:nvPr>
            <p:ph type="body" sz="quarter" idx="21"/>
          </p:nvPr>
        </p:nvSpPr>
        <p:spPr>
          <a:xfrm>
            <a:off x="552010" y="3429000"/>
            <a:ext cx="4972490"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0F1D7D74-3344-9F6B-7157-4A7E1AB48342}"/>
              </a:ext>
            </a:extLst>
          </p:cNvPr>
          <p:cNvSpPr>
            <a:spLocks noGrp="1"/>
          </p:cNvSpPr>
          <p:nvPr>
            <p:ph type="body" sz="quarter" idx="22"/>
          </p:nvPr>
        </p:nvSpPr>
        <p:spPr>
          <a:xfrm>
            <a:off x="6669087" y="3429000"/>
            <a:ext cx="4972490"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067210416"/>
      </p:ext>
    </p:extLst>
  </p:cSld>
  <p:clrMapOvr>
    <a:masterClrMapping/>
  </p:clrMapOvr>
  <p:transition spd="med"/>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Video or imagery, 3/4, ble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4798" y="12904628"/>
            <a:ext cx="267702" cy="24622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7" name="Text Placeholder 6">
            <a:extLst>
              <a:ext uri="{FF2B5EF4-FFF2-40B4-BE49-F238E27FC236}">
                <a16:creationId xmlns:a16="http://schemas.microsoft.com/office/drawing/2014/main" id="{C7581521-9341-A586-10B8-D3CD3EBBADFC}"/>
              </a:ext>
            </a:extLst>
          </p:cNvPr>
          <p:cNvSpPr>
            <a:spLocks noGrp="1"/>
          </p:cNvSpPr>
          <p:nvPr>
            <p:ph type="body" sz="quarter" idx="20"/>
          </p:nvPr>
        </p:nvSpPr>
        <p:spPr>
          <a:xfrm>
            <a:off x="552010" y="3429000"/>
            <a:ext cx="4972490"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80898272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3000">
                <a:solidFill>
                  <a:schemeClr val="accent1"/>
                </a:solidFill>
              </a:defRPr>
            </a:lvl1pPr>
            <a:lvl2pPr marL="0" indent="0">
              <a:buNone/>
              <a:defRPr/>
            </a:lvl2pPr>
          </a:lstStyle>
          <a:p>
            <a:pPr lvl="0"/>
            <a:r>
              <a:rPr lang="en-US"/>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426481"/>
            <a:ext cx="4949825" cy="1906588"/>
          </a:xfrm>
        </p:spPr>
        <p:txBody>
          <a:bodyPr/>
          <a:lstStyle>
            <a:lvl1pPr>
              <a:lnSpc>
                <a:spcPct val="90000"/>
              </a:lnSpc>
              <a:defRPr sz="13000">
                <a:solidFill>
                  <a:schemeClr val="accent1"/>
                </a:solidFill>
              </a:defRPr>
            </a:lvl1pPr>
          </a:lstStyle>
          <a:p>
            <a:pPr lvl="0"/>
            <a:r>
              <a:rPr lang="en-US"/>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4"/>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429654"/>
            <a:ext cx="4949825" cy="1903413"/>
          </a:xfrm>
        </p:spPr>
        <p:txBody>
          <a:bodyPr/>
          <a:lstStyle>
            <a:lvl1pPr>
              <a:lnSpc>
                <a:spcPct val="90000"/>
              </a:lnSpc>
              <a:defRPr sz="13000">
                <a:solidFill>
                  <a:schemeClr val="accent1"/>
                </a:solidFill>
              </a:defRPr>
            </a:lvl1pPr>
          </a:lstStyle>
          <a:p>
            <a:pPr lvl="0"/>
            <a:r>
              <a:rPr lang="en-US"/>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640767286"/>
      </p:ext>
    </p:extLst>
  </p:cSld>
  <p:clrMapOvr>
    <a:masterClrMapping/>
  </p:clrMapOvr>
  <p:transition spd="med"/>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Video or imagery, 3/4,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4798" y="12904628"/>
            <a:ext cx="267702" cy="24622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5" name="Text Placeholder 6">
            <a:extLst>
              <a:ext uri="{FF2B5EF4-FFF2-40B4-BE49-F238E27FC236}">
                <a16:creationId xmlns:a16="http://schemas.microsoft.com/office/drawing/2014/main" id="{4D171C2C-D5EE-B66A-FC5F-45245937D132}"/>
              </a:ext>
            </a:extLst>
          </p:cNvPr>
          <p:cNvSpPr>
            <a:spLocks noGrp="1"/>
          </p:cNvSpPr>
          <p:nvPr>
            <p:ph type="body" sz="quarter" idx="19"/>
          </p:nvPr>
        </p:nvSpPr>
        <p:spPr>
          <a:xfrm>
            <a:off x="563069"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019458056"/>
      </p:ext>
    </p:extLst>
  </p:cSld>
  <p:clrMapOvr>
    <a:masterClrMapping/>
  </p:clrMapOvr>
  <p:transition spd="med"/>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Video or imagery, blee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3050023906"/>
      </p:ext>
    </p:extLst>
  </p:cSld>
  <p:clrMapOvr>
    <a:masterClrMapping/>
  </p:clrMapOvr>
  <p:transition spd="med"/>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Video or imagery, inse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3880963799"/>
      </p:ext>
    </p:extLst>
  </p:cSld>
  <p:clrMapOvr>
    <a:masterClrMapping/>
  </p:clrMapOvr>
  <p:transition spd="med"/>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ontacts, profiles, contributor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17123"/>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18874"/>
            <a:ext cx="2473325" cy="2476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9" name="Picture Placeholder 7">
            <a:extLst>
              <a:ext uri="{FF2B5EF4-FFF2-40B4-BE49-F238E27FC236}">
                <a16:creationId xmlns:a16="http://schemas.microsoft.com/office/drawing/2014/main" id="{2BD9F85F-FC85-6E91-ADD3-38F0F5BEE2E9}"/>
              </a:ext>
            </a:extLst>
          </p:cNvPr>
          <p:cNvSpPr>
            <a:spLocks noGrp="1"/>
          </p:cNvSpPr>
          <p:nvPr>
            <p:ph type="pic" sz="quarter" idx="31" hasCustomPrompt="1"/>
          </p:nvPr>
        </p:nvSpPr>
        <p:spPr>
          <a:xfrm>
            <a:off x="12764898" y="6117123"/>
            <a:ext cx="2328218"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3" name="Picture Placeholder 7">
            <a:extLst>
              <a:ext uri="{FF2B5EF4-FFF2-40B4-BE49-F238E27FC236}">
                <a16:creationId xmlns:a16="http://schemas.microsoft.com/office/drawing/2014/main" id="{8FF7CC5C-A250-D817-B1E6-EBD584F08B1B}"/>
              </a:ext>
            </a:extLst>
          </p:cNvPr>
          <p:cNvSpPr>
            <a:spLocks noGrp="1"/>
          </p:cNvSpPr>
          <p:nvPr>
            <p:ph type="pic" sz="quarter" idx="32" hasCustomPrompt="1"/>
          </p:nvPr>
        </p:nvSpPr>
        <p:spPr>
          <a:xfrm>
            <a:off x="12764898" y="9525000"/>
            <a:ext cx="2328218"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4" name="Picture Placeholder 7">
            <a:extLst>
              <a:ext uri="{FF2B5EF4-FFF2-40B4-BE49-F238E27FC236}">
                <a16:creationId xmlns:a16="http://schemas.microsoft.com/office/drawing/2014/main" id="{9416EBE0-0E9C-366F-583C-0BE751DA2B30}"/>
              </a:ext>
            </a:extLst>
          </p:cNvPr>
          <p:cNvSpPr>
            <a:spLocks noGrp="1"/>
          </p:cNvSpPr>
          <p:nvPr>
            <p:ph type="pic" sz="quarter" idx="33" hasCustomPrompt="1"/>
          </p:nvPr>
        </p:nvSpPr>
        <p:spPr>
          <a:xfrm>
            <a:off x="12764898" y="2646074"/>
            <a:ext cx="2328218" cy="2476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18" name="Text Placeholder 6">
            <a:extLst>
              <a:ext uri="{FF2B5EF4-FFF2-40B4-BE49-F238E27FC236}">
                <a16:creationId xmlns:a16="http://schemas.microsoft.com/office/drawing/2014/main" id="{64C60C05-9B2E-E5AA-E325-3B56BC1B4589}"/>
              </a:ext>
            </a:extLst>
          </p:cNvPr>
          <p:cNvSpPr>
            <a:spLocks noGrp="1"/>
          </p:cNvSpPr>
          <p:nvPr>
            <p:ph type="body" sz="quarter" idx="37"/>
          </p:nvPr>
        </p:nvSpPr>
        <p:spPr>
          <a:xfrm>
            <a:off x="3349623" y="2618874"/>
            <a:ext cx="5756496" cy="252462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6">
            <a:extLst>
              <a:ext uri="{FF2B5EF4-FFF2-40B4-BE49-F238E27FC236}">
                <a16:creationId xmlns:a16="http://schemas.microsoft.com/office/drawing/2014/main" id="{E5379598-B132-493E-3A4A-13641BF453F4}"/>
              </a:ext>
            </a:extLst>
          </p:cNvPr>
          <p:cNvSpPr>
            <a:spLocks noGrp="1"/>
          </p:cNvSpPr>
          <p:nvPr>
            <p:ph type="body" sz="quarter" idx="38"/>
          </p:nvPr>
        </p:nvSpPr>
        <p:spPr>
          <a:xfrm>
            <a:off x="3349623" y="6117123"/>
            <a:ext cx="5756496" cy="246030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4" name="Text Placeholder 6">
            <a:extLst>
              <a:ext uri="{FF2B5EF4-FFF2-40B4-BE49-F238E27FC236}">
                <a16:creationId xmlns:a16="http://schemas.microsoft.com/office/drawing/2014/main" id="{D387A7EC-6D77-1F31-248D-AF22142944DA}"/>
              </a:ext>
            </a:extLst>
          </p:cNvPr>
          <p:cNvSpPr>
            <a:spLocks noGrp="1"/>
          </p:cNvSpPr>
          <p:nvPr>
            <p:ph type="body" sz="quarter" idx="39"/>
          </p:nvPr>
        </p:nvSpPr>
        <p:spPr>
          <a:xfrm>
            <a:off x="3349623" y="9525000"/>
            <a:ext cx="5843620" cy="246030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2" name="Picture Placeholder 7">
            <a:extLst>
              <a:ext uri="{FF2B5EF4-FFF2-40B4-BE49-F238E27FC236}">
                <a16:creationId xmlns:a16="http://schemas.microsoft.com/office/drawing/2014/main" id="{79C6738A-ED82-E7BB-C9BF-8057E77ED4B9}"/>
              </a:ext>
            </a:extLst>
          </p:cNvPr>
          <p:cNvSpPr>
            <a:spLocks noGrp="1"/>
          </p:cNvSpPr>
          <p:nvPr>
            <p:ph type="pic" sz="quarter" idx="40" hasCustomPrompt="1"/>
          </p:nvPr>
        </p:nvSpPr>
        <p:spPr>
          <a:xfrm>
            <a:off x="12756886" y="6144323"/>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3" name="Picture Placeholder 7">
            <a:extLst>
              <a:ext uri="{FF2B5EF4-FFF2-40B4-BE49-F238E27FC236}">
                <a16:creationId xmlns:a16="http://schemas.microsoft.com/office/drawing/2014/main" id="{24967257-4251-A48B-9DE6-F07EC4EC0362}"/>
              </a:ext>
            </a:extLst>
          </p:cNvPr>
          <p:cNvSpPr>
            <a:spLocks noGrp="1"/>
          </p:cNvSpPr>
          <p:nvPr>
            <p:ph type="pic" sz="quarter" idx="41" hasCustomPrompt="1"/>
          </p:nvPr>
        </p:nvSpPr>
        <p:spPr>
          <a:xfrm>
            <a:off x="12756886" y="95522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4" name="Picture Placeholder 7">
            <a:extLst>
              <a:ext uri="{FF2B5EF4-FFF2-40B4-BE49-F238E27FC236}">
                <a16:creationId xmlns:a16="http://schemas.microsoft.com/office/drawing/2014/main" id="{4A6B1635-0D2E-93F5-D353-C9B1B58E7780}"/>
              </a:ext>
            </a:extLst>
          </p:cNvPr>
          <p:cNvSpPr>
            <a:spLocks noGrp="1"/>
          </p:cNvSpPr>
          <p:nvPr>
            <p:ph type="pic" sz="quarter" idx="42" hasCustomPrompt="1"/>
          </p:nvPr>
        </p:nvSpPr>
        <p:spPr>
          <a:xfrm>
            <a:off x="12756886" y="2646074"/>
            <a:ext cx="2473325" cy="2476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4" name="Picture Placeholder 7">
            <a:extLst>
              <a:ext uri="{FF2B5EF4-FFF2-40B4-BE49-F238E27FC236}">
                <a16:creationId xmlns:a16="http://schemas.microsoft.com/office/drawing/2014/main" id="{0541A3D3-1296-6D28-80F6-210E0C86167C}"/>
              </a:ext>
            </a:extLst>
          </p:cNvPr>
          <p:cNvSpPr>
            <a:spLocks noGrp="1"/>
          </p:cNvSpPr>
          <p:nvPr>
            <p:ph type="pic" sz="quarter" idx="46" hasCustomPrompt="1"/>
          </p:nvPr>
        </p:nvSpPr>
        <p:spPr>
          <a:xfrm>
            <a:off x="12756886" y="6165249"/>
            <a:ext cx="229107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5" name="Picture Placeholder 7">
            <a:extLst>
              <a:ext uri="{FF2B5EF4-FFF2-40B4-BE49-F238E27FC236}">
                <a16:creationId xmlns:a16="http://schemas.microsoft.com/office/drawing/2014/main" id="{EE31C9DF-6A33-F9E3-7394-0B59091621E3}"/>
              </a:ext>
            </a:extLst>
          </p:cNvPr>
          <p:cNvSpPr>
            <a:spLocks noGrp="1"/>
          </p:cNvSpPr>
          <p:nvPr>
            <p:ph type="pic" sz="quarter" idx="47" hasCustomPrompt="1"/>
          </p:nvPr>
        </p:nvSpPr>
        <p:spPr>
          <a:xfrm>
            <a:off x="12756886" y="9573126"/>
            <a:ext cx="229107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6" name="Picture Placeholder 7">
            <a:extLst>
              <a:ext uri="{FF2B5EF4-FFF2-40B4-BE49-F238E27FC236}">
                <a16:creationId xmlns:a16="http://schemas.microsoft.com/office/drawing/2014/main" id="{2CAAA857-D33B-2769-F70D-96215C29A417}"/>
              </a:ext>
            </a:extLst>
          </p:cNvPr>
          <p:cNvSpPr>
            <a:spLocks noGrp="1"/>
          </p:cNvSpPr>
          <p:nvPr>
            <p:ph type="pic" sz="quarter" idx="48" hasCustomPrompt="1"/>
          </p:nvPr>
        </p:nvSpPr>
        <p:spPr>
          <a:xfrm>
            <a:off x="12756886" y="2667000"/>
            <a:ext cx="2291075" cy="2476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7" name="Text Placeholder 6">
            <a:extLst>
              <a:ext uri="{FF2B5EF4-FFF2-40B4-BE49-F238E27FC236}">
                <a16:creationId xmlns:a16="http://schemas.microsoft.com/office/drawing/2014/main" id="{3412D36A-B5BE-A294-20DF-30B55A06C5A9}"/>
              </a:ext>
            </a:extLst>
          </p:cNvPr>
          <p:cNvSpPr>
            <a:spLocks noGrp="1"/>
          </p:cNvSpPr>
          <p:nvPr>
            <p:ph type="body" sz="quarter" idx="49"/>
          </p:nvPr>
        </p:nvSpPr>
        <p:spPr>
          <a:xfrm>
            <a:off x="15530437" y="2667000"/>
            <a:ext cx="5843620" cy="252462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8" name="Text Placeholder 6">
            <a:extLst>
              <a:ext uri="{FF2B5EF4-FFF2-40B4-BE49-F238E27FC236}">
                <a16:creationId xmlns:a16="http://schemas.microsoft.com/office/drawing/2014/main" id="{ED900610-36FC-D7DA-7651-CC7E3D3200DB}"/>
              </a:ext>
            </a:extLst>
          </p:cNvPr>
          <p:cNvSpPr>
            <a:spLocks noGrp="1"/>
          </p:cNvSpPr>
          <p:nvPr>
            <p:ph type="body" sz="quarter" idx="50"/>
          </p:nvPr>
        </p:nvSpPr>
        <p:spPr>
          <a:xfrm>
            <a:off x="15530437" y="6165249"/>
            <a:ext cx="5843620" cy="246030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9" name="Text Placeholder 6">
            <a:extLst>
              <a:ext uri="{FF2B5EF4-FFF2-40B4-BE49-F238E27FC236}">
                <a16:creationId xmlns:a16="http://schemas.microsoft.com/office/drawing/2014/main" id="{BFEAE0F0-F94C-F405-C850-B3545368F695}"/>
              </a:ext>
            </a:extLst>
          </p:cNvPr>
          <p:cNvSpPr>
            <a:spLocks noGrp="1"/>
          </p:cNvSpPr>
          <p:nvPr>
            <p:ph type="body" sz="quarter" idx="51"/>
          </p:nvPr>
        </p:nvSpPr>
        <p:spPr>
          <a:xfrm>
            <a:off x="15530437" y="9573126"/>
            <a:ext cx="5843620" cy="246030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542418317"/>
      </p:ext>
    </p:extLst>
  </p:cSld>
  <p:clrMapOvr>
    <a:masterClrMapping/>
  </p:clrMapOvr>
  <p:transition spd="med"/>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4573587"/>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a:prstGeom prst="rect">
            <a:avLst/>
          </a:prstGeom>
        </p:spPr>
        <p:txBody>
          <a:bodyPr anchor="ctr"/>
          <a:lstStyle>
            <a:lvl1pPr algn="ctr">
              <a:defRPr b="0" i="0">
                <a:solidFill>
                  <a:schemeClr val="tx1"/>
                </a:solidFill>
                <a:latin typeface="IBM Plex Sans Light" panose="020B0403050203000203" pitchFamily="34" charset="0"/>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62256590"/>
      </p:ext>
    </p:extLst>
  </p:cSld>
  <p:clrMapOvr>
    <a:masterClrMapping/>
  </p:clrMapOvr>
  <p:transition spd="med"/>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Legal disclaimer, one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5200"/>
            <a:ext cx="4956175" cy="2859087"/>
          </a:xfrm>
          <a:prstGeom prst="rect">
            <a:avLst/>
          </a:prstGeom>
        </p:spPr>
        <p:txBody>
          <a:bodyPr/>
          <a:lstStyle>
            <a:lvl1pPr>
              <a:lnSpc>
                <a:spcPct val="100000"/>
              </a:lnSpc>
              <a:spcBef>
                <a:spcPts val="0"/>
              </a:spcBef>
              <a:defRPr sz="6400" b="0" i="0">
                <a:solidFill>
                  <a:schemeClr val="tx2"/>
                </a:solidFill>
                <a:latin typeface="IBM Plex Sans Light" panose="020B0403050203000203" pitchFamily="34" charset="0"/>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a:prstGeom prst="rect">
            <a:avLst/>
          </a:prstGeom>
        </p:spPr>
        <p:txBody>
          <a:bodyPr/>
          <a:lstStyle>
            <a:lvl1pPr>
              <a:lnSpc>
                <a:spcPct val="100000"/>
              </a:lnSpc>
              <a:spcBef>
                <a:spcPts val="0"/>
              </a:spcBef>
              <a:defRPr sz="1600" b="0" i="0">
                <a:solidFill>
                  <a:schemeClr val="tx1"/>
                </a:solidFill>
                <a:latin typeface="IBM Plex Sans Light" panose="020B04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89923183"/>
      </p:ext>
    </p:extLst>
  </p:cSld>
  <p:clrMapOvr>
    <a:masterClrMapping/>
  </p:clrMapOvr>
  <p:transition spd="med"/>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704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09457763"/>
      </p:ext>
    </p:extLst>
  </p:cSld>
  <p:clrMapOvr>
    <a:masterClrMapping/>
  </p:clrMapOvr>
  <p:transition spd="med"/>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Legal disclaimer, two colum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5200"/>
            <a:ext cx="4956175" cy="2859087"/>
          </a:xfrm>
          <a:prstGeom prst="rect">
            <a:avLst/>
          </a:prstGeom>
        </p:spPr>
        <p:txBody>
          <a:bodyPr/>
          <a:lstStyle>
            <a:lvl1pPr>
              <a:lnSpc>
                <a:spcPct val="100000"/>
              </a:lnSpc>
              <a:spcBef>
                <a:spcPts val="0"/>
              </a:spcBef>
              <a:defRPr sz="6400" b="0" i="0">
                <a:solidFill>
                  <a:schemeClr val="tx2"/>
                </a:solidFill>
                <a:latin typeface="IBM Plex Sans Light" panose="020B0403050203000203" pitchFamily="34" charset="0"/>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a:prstGeom prst="rect">
            <a:avLst/>
          </a:prstGeom>
        </p:spPr>
        <p:txBody>
          <a:bodyPr/>
          <a:lstStyle>
            <a:lvl1pPr>
              <a:lnSpc>
                <a:spcPct val="100000"/>
              </a:lnSpc>
              <a:spcBef>
                <a:spcPts val="0"/>
              </a:spcBef>
              <a:defRPr sz="1600" b="0" i="0">
                <a:solidFill>
                  <a:schemeClr val="tx1"/>
                </a:solidFill>
                <a:latin typeface="IBM Plex Sans Light" panose="020B04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lvl1pPr>
              <a:defRPr b="0" i="0">
                <a:latin typeface="IBM Plex Sans Light" panose="020B0403050203000203" pitchFamily="34" charset="0"/>
              </a:defRPr>
            </a:lvl1pPr>
          </a:lstStyle>
          <a:p>
            <a:endParaRPr lang="en-US"/>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a:prstGeom prst="rect">
            <a:avLst/>
          </a:prstGeom>
        </p:spPr>
        <p:txBody>
          <a:bodyPr/>
          <a:lstStyle>
            <a:lvl1pPr>
              <a:lnSpc>
                <a:spcPct val="100000"/>
              </a:lnSpc>
              <a:spcBef>
                <a:spcPts val="0"/>
              </a:spcBef>
              <a:defRPr sz="1600" b="0" i="0">
                <a:solidFill>
                  <a:schemeClr val="tx1"/>
                </a:solidFill>
                <a:latin typeface="IBM Plex Sans Light" panose="020B04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Tree>
    <p:extLst>
      <p:ext uri="{BB962C8B-B14F-4D97-AF65-F5344CB8AC3E}">
        <p14:creationId xmlns:p14="http://schemas.microsoft.com/office/powerpoint/2010/main" val="2827794327"/>
      </p:ext>
    </p:extLst>
  </p:cSld>
  <p:clrMapOvr>
    <a:masterClrMapping/>
  </p:clrMapOvr>
  <p:transition spd="med"/>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3518843183"/>
      </p:ext>
    </p:extLst>
  </p:cSld>
  <p:clrMapOvr>
    <a:masterClrMapping/>
  </p:clrMapOvr>
  <p:transition spd="med"/>
</p:sldLayout>
</file>

<file path=ppt/slideLayouts/slideLayout13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7FB27-433F-22FA-E31D-ABDE8DA687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081D7B-67A5-88C8-0927-33EDC148A7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19BDE6-190A-BE35-AE6F-368CDAC8AB65}"/>
              </a:ext>
            </a:extLst>
          </p:cNvPr>
          <p:cNvSpPr>
            <a:spLocks noGrp="1"/>
          </p:cNvSpPr>
          <p:nvPr>
            <p:ph type="dt" sz="half" idx="10"/>
          </p:nvPr>
        </p:nvSpPr>
        <p:spPr/>
        <p:txBody>
          <a:bodyPr/>
          <a:lstStyle/>
          <a:p>
            <a:fld id="{6C641DC8-10AF-409D-AC42-244372B16238}" type="datetimeFigureOut">
              <a:rPr lang="en-US" smtClean="0"/>
              <a:t>5/29/25</a:t>
            </a:fld>
            <a:endParaRPr lang="en-US"/>
          </a:p>
        </p:txBody>
      </p:sp>
      <p:sp>
        <p:nvSpPr>
          <p:cNvPr id="5" name="Footer Placeholder 4">
            <a:extLst>
              <a:ext uri="{FF2B5EF4-FFF2-40B4-BE49-F238E27FC236}">
                <a16:creationId xmlns:a16="http://schemas.microsoft.com/office/drawing/2014/main" id="{49ECEF32-2500-A9F1-F1C1-EABAAC294C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C320F1-79EC-8440-16AD-D260535DD4BE}"/>
              </a:ext>
            </a:extLst>
          </p:cNvPr>
          <p:cNvSpPr>
            <a:spLocks noGrp="1"/>
          </p:cNvSpPr>
          <p:nvPr>
            <p:ph type="sldNum" sz="quarter" idx="12"/>
          </p:nvPr>
        </p:nvSpPr>
        <p:spPr/>
        <p:txBody>
          <a:bodyPr/>
          <a:lstStyle/>
          <a:p>
            <a:fld id="{2C08397F-1118-4B80-8DD7-67C1417E7DAC}" type="slidenum">
              <a:rPr lang="en-US" smtClean="0"/>
              <a:t>‹#›</a:t>
            </a:fld>
            <a:endParaRPr lang="en-US"/>
          </a:p>
        </p:txBody>
      </p:sp>
    </p:spTree>
    <p:extLst>
      <p:ext uri="{BB962C8B-B14F-4D97-AF65-F5344CB8AC3E}">
        <p14:creationId xmlns:p14="http://schemas.microsoft.com/office/powerpoint/2010/main" val="22670360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5" cy="5335588"/>
          </a:xfrm>
        </p:spPr>
        <p:txBody>
          <a:bodyPr/>
          <a:lstStyle>
            <a:lvl1pPr>
              <a:lnSpc>
                <a:spcPct val="100000"/>
              </a:lnSpc>
              <a:defRPr sz="8600">
                <a:solidFill>
                  <a:schemeClr val="accent1"/>
                </a:solidFill>
              </a:defRPr>
            </a:lvl1pPr>
          </a:lstStyle>
          <a:p>
            <a:r>
              <a:rPr lang="en-US"/>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0" cy="5335587"/>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93609803"/>
      </p:ext>
    </p:extLst>
  </p:cSld>
  <p:clrMapOvr>
    <a:masterClrMapping/>
  </p:clrMapOvr>
  <p:transition spd="med"/>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1_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4675" y="569912"/>
            <a:ext cx="7424927" cy="1906588"/>
          </a:xfrm>
        </p:spPr>
        <p:txBody>
          <a:bodyPr/>
          <a:lstStyle>
            <a:lvl1pPr>
              <a:lnSpc>
                <a:spcPct val="110000"/>
              </a:lnSpc>
              <a:defRPr sz="3600">
                <a:solidFill>
                  <a:schemeClr val="tx2"/>
                </a:solidFill>
              </a:defRPr>
            </a:lvl1pPr>
          </a:lstStyle>
          <a:p>
            <a:r>
              <a:rPr lang="en-US"/>
              <a:t>Click to edit Master title style</a:t>
            </a:r>
          </a:p>
        </p:txBody>
      </p:sp>
      <p:sp>
        <p:nvSpPr>
          <p:cNvPr id="3" name="Slide Number Placeholder 2">
            <a:extLst>
              <a:ext uri="{FF2B5EF4-FFF2-40B4-BE49-F238E27FC236}">
                <a16:creationId xmlns:a16="http://schemas.microsoft.com/office/drawing/2014/main" id="{55734B11-1656-9EAF-DD45-A5D6A33842D4}"/>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68325"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r>
              <a:rPr lang="en-US"/>
              <a:t>SKO1 / Copyright © 2024 IBM</a:t>
            </a:r>
          </a:p>
        </p:txBody>
      </p:sp>
    </p:spTree>
    <p:extLst>
      <p:ext uri="{BB962C8B-B14F-4D97-AF65-F5344CB8AC3E}">
        <p14:creationId xmlns:p14="http://schemas.microsoft.com/office/powerpoint/2010/main" val="1078909541"/>
      </p:ext>
    </p:extLst>
  </p:cSld>
  <p:clrMapOvr>
    <a:masterClrMapping/>
  </p:clrMapOvr>
  <p:transition spd="med"/>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p>
        </p:txBody>
      </p:sp>
      <p:sp>
        <p:nvSpPr>
          <p:cNvPr id="8" name="Text Placeholder 1"/>
          <p:cNvSpPr>
            <a:spLocks noGrp="1"/>
          </p:cNvSpPr>
          <p:nvPr>
            <p:ph type="body" sz="quarter" idx="13"/>
          </p:nvPr>
        </p:nvSpPr>
        <p:spPr>
          <a:xfrm>
            <a:off x="585292" y="3316224"/>
            <a:ext cx="10998616"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2"/>
          <p:cNvSpPr>
            <a:spLocks noGrp="1"/>
          </p:cNvSpPr>
          <p:nvPr>
            <p:ph type="body" sz="quarter" idx="12"/>
          </p:nvPr>
        </p:nvSpPr>
        <p:spPr>
          <a:xfrm>
            <a:off x="12778882" y="3316224"/>
            <a:ext cx="10998435"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a:t>Data and AI / What's New Cloud Pak for Data 5.0 / March 2024 / © 2024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72269719"/>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4"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2164001460"/>
      </p:ext>
    </p:extLst>
  </p:cSld>
  <p:clrMapOvr>
    <a:masterClrMapping/>
  </p:clrMapOvr>
  <p:transition spd="med"/>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85292" y="585216"/>
            <a:ext cx="11023003" cy="2145792"/>
          </a:xfrm>
        </p:spPr>
        <p:txBody>
          <a:bodyPr/>
          <a:lstStyle>
            <a:lvl1pPr>
              <a:defRPr sz="4267" b="0" i="0">
                <a:solidFill>
                  <a:schemeClr val="accent2"/>
                </a:solidFill>
                <a:latin typeface="IBM Plex Sans Light" panose="020B0403050203000203" pitchFamily="34" charset="0"/>
              </a:defRPr>
            </a:lvl1pPr>
          </a:lstStyle>
          <a:p>
            <a:r>
              <a:rPr lang="en-US"/>
              <a:t>Click to edit Master title style</a:t>
            </a:r>
          </a:p>
        </p:txBody>
      </p:sp>
      <p:sp>
        <p:nvSpPr>
          <p:cNvPr id="6" name="Text Placeholder"/>
          <p:cNvSpPr>
            <a:spLocks noGrp="1"/>
          </p:cNvSpPr>
          <p:nvPr>
            <p:ph type="body" sz="quarter" idx="12"/>
          </p:nvPr>
        </p:nvSpPr>
        <p:spPr>
          <a:xfrm>
            <a:off x="365807" y="3023616"/>
            <a:ext cx="11218101" cy="8965184"/>
          </a:xfrm>
        </p:spPr>
        <p:txBody>
          <a:bodyPr/>
          <a:lstStyle>
            <a:lvl1pPr>
              <a:lnSpc>
                <a:spcPct val="90000"/>
              </a:lnSpc>
              <a:defRPr sz="25595" b="0" i="0">
                <a:solidFill>
                  <a:schemeClr val="accent2"/>
                </a:solidFill>
                <a:latin typeface="IBM Plex Sans Light" panose="020B0403050203000203" pitchFamily="34" charset="0"/>
              </a:defRPr>
            </a:lvl1pPr>
          </a:lstStyle>
          <a:p>
            <a:pPr lvl="0"/>
            <a:r>
              <a:rPr lang="en-US"/>
              <a:t>Click to edit Master text styles</a:t>
            </a:r>
          </a:p>
        </p:txBody>
      </p:sp>
      <p:sp>
        <p:nvSpPr>
          <p:cNvPr id="7" name="Picture Placeholder"/>
          <p:cNvSpPr>
            <a:spLocks noGrp="1"/>
          </p:cNvSpPr>
          <p:nvPr>
            <p:ph type="pic" sz="quarter" idx="13"/>
          </p:nvPr>
        </p:nvSpPr>
        <p:spPr>
          <a:xfrm>
            <a:off x="12193587" y="0"/>
            <a:ext cx="12193588" cy="13716000"/>
          </a:xfrm>
        </p:spPr>
        <p:txBody>
          <a:bodyPr lIns="91440" tIns="91440" rIns="91440" bIns="91440"/>
          <a:lstStyle>
            <a:lvl1pPr>
              <a:defRPr b="0" i="0" baseline="0">
                <a:solidFill>
                  <a:schemeClr val="tx1"/>
                </a:solidFill>
                <a:latin typeface="IBM Plex Sans Light" panose="020B0403050203000203" pitchFamily="34" charset="0"/>
              </a:defRPr>
            </a:lvl1pPr>
          </a:lstStyle>
          <a:p>
            <a:r>
              <a:rPr lang="en-US"/>
              <a:t>Click icon to add picture</a:t>
            </a:r>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a:t>Group Name / DOC ID / Month XX, 2022 / © 2022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856370367"/>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userDrawn="1">
  <p:cSld name="1_Boxes, 6 stacked, alternate, small titl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1E5113A-9353-8A39-C230-71800191D5AB}"/>
              </a:ext>
            </a:extLst>
          </p:cNvPr>
          <p:cNvSpPr/>
          <p:nvPr userDrawn="1"/>
        </p:nvSpPr>
        <p:spPr bwMode="auto">
          <a:xfrm>
            <a:off x="0" y="-1"/>
            <a:ext cx="12185650" cy="6096002"/>
          </a:xfrm>
          <a:prstGeom prst="rect">
            <a:avLst/>
          </a:prstGeom>
          <a:solidFill>
            <a:schemeClr val="bg1">
              <a:lumMod val="9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30" tIns="91430" rIns="91430" bIns="91430" numCol="1" rtlCol="0" anchor="t" anchorCtr="0" compatLnSpc="1">
            <a:prstTxWarp prst="textNoShape">
              <a:avLst/>
            </a:prstTxWarp>
          </a:bodyPr>
          <a:lstStyle/>
          <a:p>
            <a:pPr marL="327526" marR="0" indent="-327526" algn="l" defTabSz="914196"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US" sz="20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385203"/>
            <a:ext cx="4949826" cy="3413126"/>
          </a:xfrm>
        </p:spPr>
        <p:txBody>
          <a:bodyPr rIns="0"/>
          <a:lstStyle>
            <a:lvl1pPr>
              <a:lnSpc>
                <a:spcPct val="100000"/>
              </a:lnSpc>
              <a:defRPr sz="4400" b="0" i="0">
                <a:solidFill>
                  <a:schemeClr val="tx2"/>
                </a:solidFill>
                <a:latin typeface="IBM Plex Sans Light" panose="020B0403050203000203" pitchFamily="34" charset="0"/>
              </a:defRPr>
            </a:lvl1pPr>
          </a:lstStyle>
          <a:p>
            <a:r>
              <a:rPr lang="en-US"/>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r>
              <a:rPr lang="en-US"/>
              <a:t>IBM Data and AI / © 2024 IBM Corporation</a:t>
            </a:r>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3" y="6096000"/>
            <a:ext cx="1218895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3"/>
            <a:ext cx="0" cy="590550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a:cxnSpLocks/>
          </p:cNvCxnSpPr>
          <p:nvPr userDrawn="1"/>
        </p:nvCxnSpPr>
        <p:spPr bwMode="auto">
          <a:xfrm>
            <a:off x="12188953" y="0"/>
            <a:ext cx="0" cy="1208836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5" y="12938843"/>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FBA90B24-A7AA-EE26-4DF0-B0850F874CC1}"/>
              </a:ext>
            </a:extLst>
          </p:cNvPr>
          <p:cNvSpPr>
            <a:spLocks noGrp="1"/>
          </p:cNvSpPr>
          <p:nvPr>
            <p:ph type="body" sz="quarter" idx="20"/>
          </p:nvPr>
        </p:nvSpPr>
        <p:spPr>
          <a:xfrm>
            <a:off x="552013" y="6665977"/>
            <a:ext cx="5026140" cy="3000822"/>
          </a:xfrm>
          <a:prstGeom prst="rect">
            <a:avLst/>
          </a:prstGeom>
        </p:spPr>
        <p:txBody>
          <a:bodyPr/>
          <a:lstStyle>
            <a:lvl1pPr defTabSz="1161026">
              <a:lnSpc>
                <a:spcPct val="100000"/>
              </a:lnSpc>
              <a:spcBef>
                <a:spcPts val="0"/>
              </a:spcBef>
              <a:defRPr sz="3600" b="0" i="0">
                <a:solidFill>
                  <a:schemeClr val="tx1"/>
                </a:solidFill>
                <a:latin typeface="IBM Plex Sans Light" panose="020B0403050203000203" pitchFamily="34" charset="0"/>
              </a:defRPr>
            </a:lvl1pPr>
            <a:lvl2pPr marL="327526" indent="-327526" defTabSz="116102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652" indent="-327526" defTabSz="116102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178" indent="-327526" defTabSz="116102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02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a:extLst>
              <a:ext uri="{FF2B5EF4-FFF2-40B4-BE49-F238E27FC236}">
                <a16:creationId xmlns:a16="http://schemas.microsoft.com/office/drawing/2014/main" id="{B293E5F0-8E0D-8611-485C-03E54EE01CAD}"/>
              </a:ext>
            </a:extLst>
          </p:cNvPr>
          <p:cNvSpPr>
            <a:spLocks noGrp="1"/>
          </p:cNvSpPr>
          <p:nvPr>
            <p:ph type="body" sz="quarter" idx="28"/>
          </p:nvPr>
        </p:nvSpPr>
        <p:spPr>
          <a:xfrm>
            <a:off x="6659394" y="6665981"/>
            <a:ext cx="5026140" cy="3000822"/>
          </a:xfrm>
          <a:prstGeom prst="rect">
            <a:avLst/>
          </a:prstGeom>
        </p:spPr>
        <p:txBody>
          <a:bodyPr/>
          <a:lstStyle>
            <a:lvl1pPr defTabSz="1161026">
              <a:lnSpc>
                <a:spcPct val="100000"/>
              </a:lnSpc>
              <a:spcBef>
                <a:spcPts val="0"/>
              </a:spcBef>
              <a:defRPr sz="3600" b="0" i="0">
                <a:solidFill>
                  <a:schemeClr val="tx1"/>
                </a:solidFill>
                <a:latin typeface="IBM Plex Sans Light" panose="020B0403050203000203" pitchFamily="34" charset="0"/>
              </a:defRPr>
            </a:lvl1pPr>
            <a:lvl2pPr marL="327526" indent="-327526" defTabSz="116102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652" indent="-327526" defTabSz="116102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178" indent="-327526" defTabSz="116102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02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Box 6">
            <a:extLst>
              <a:ext uri="{FF2B5EF4-FFF2-40B4-BE49-F238E27FC236}">
                <a16:creationId xmlns:a16="http://schemas.microsoft.com/office/drawing/2014/main" id="{CD13C163-525A-158A-5BB1-80A2CA8E5DCA}"/>
              </a:ext>
            </a:extLst>
          </p:cNvPr>
          <p:cNvSpPr txBox="1"/>
          <p:nvPr userDrawn="1"/>
        </p:nvSpPr>
        <p:spPr>
          <a:xfrm>
            <a:off x="1875342" y="13542382"/>
            <a:ext cx="0" cy="0"/>
          </a:xfrm>
          <a:prstGeom prst="rect">
            <a:avLst/>
          </a:prstGeom>
          <a:ln w="6350">
            <a:noFill/>
            <a:miter lim="800000"/>
          </a:ln>
        </p:spPr>
        <p:txBody>
          <a:bodyPr vert="horz" wrap="none" lIns="0" tIns="0" rIns="0" bIns="0" rtlCol="0">
            <a:noAutofit/>
          </a:bodyPr>
          <a:lstStyle/>
          <a:p>
            <a:pPr algn="l">
              <a:spcBef>
                <a:spcPts val="600"/>
              </a:spcBef>
              <a:spcAft>
                <a:spcPts val="600"/>
              </a:spcAft>
              <a:buNone/>
            </a:pPr>
            <a:endParaRPr lang="en-US" sz="3200"/>
          </a:p>
        </p:txBody>
      </p:sp>
    </p:spTree>
    <p:extLst>
      <p:ext uri="{BB962C8B-B14F-4D97-AF65-F5344CB8AC3E}">
        <p14:creationId xmlns:p14="http://schemas.microsoft.com/office/powerpoint/2010/main" val="367060417"/>
      </p:ext>
    </p:extLst>
  </p:cSld>
  <p:clrMapOvr>
    <a:masterClrMapping/>
  </p:clrMapOvr>
  <p:transition spd="med"/>
</p:sldLayout>
</file>

<file path=ppt/slideLayouts/slideLayout145.xml><?xml version="1.0" encoding="utf-8"?>
<p:sldLayout xmlns:a="http://schemas.openxmlformats.org/drawingml/2006/main" xmlns:r="http://schemas.openxmlformats.org/officeDocument/2006/relationships" xmlns:p="http://schemas.openxmlformats.org/presentationml/2006/main" userDrawn="1">
  <p:cSld name="1_title, text (1/4), blank (3/4)">
    <p:bg>
      <p:bgPr>
        <a:solidFill>
          <a:schemeClr val="tx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566031" y="512064"/>
            <a:ext cx="11047390" cy="2145792"/>
          </a:xfrm>
        </p:spPr>
        <p:txBody>
          <a:bodyPr/>
          <a:lstStyle>
            <a:lvl1pPr>
              <a:defRPr>
                <a:solidFill>
                  <a:schemeClr val="bg1"/>
                </a:solidFill>
              </a:defRPr>
            </a:lvl1pPr>
          </a:lstStyle>
          <a:p>
            <a:r>
              <a:rPr lang="en-US"/>
              <a:t>Click to edit Master title style</a:t>
            </a:r>
          </a:p>
        </p:txBody>
      </p:sp>
      <p:sp>
        <p:nvSpPr>
          <p:cNvPr id="6" name="Text Placeholder"/>
          <p:cNvSpPr>
            <a:spLocks noGrp="1"/>
          </p:cNvSpPr>
          <p:nvPr>
            <p:ph type="body" sz="quarter" idx="12"/>
          </p:nvPr>
        </p:nvSpPr>
        <p:spPr>
          <a:xfrm>
            <a:off x="612389" y="3338192"/>
            <a:ext cx="4901822" cy="867257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Consulting / © 2021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830244749"/>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1_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p>
            <a:endParaRPr lang="en-US"/>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73470470"/>
      </p:ext>
    </p:extLst>
  </p:cSld>
  <p:clrMapOvr>
    <a:masterClrMapping/>
  </p:clrMapOvr>
  <p:transition spd="med"/>
</p:sldLayout>
</file>

<file path=ppt/slideLayouts/slideLayout147.xml><?xml version="1.0" encoding="utf-8"?>
<p:sldLayout xmlns:a="http://schemas.openxmlformats.org/drawingml/2006/main" xmlns:r="http://schemas.openxmlformats.org/officeDocument/2006/relationships" xmlns:p="http://schemas.openxmlformats.org/presentationml/2006/main" userDrawn="1">
  <p:cSld name="1_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83994116"/>
      </p:ext>
    </p:extLst>
  </p:cSld>
  <p:clrMapOvr>
    <a:masterClrMapping/>
  </p:clrMapOvr>
  <p:transition spd="med"/>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6288088"/>
          </a:xfrm>
        </p:spPr>
        <p:txBody>
          <a:bodyPr/>
          <a:lstStyle>
            <a:lvl1pPr>
              <a:lnSpc>
                <a:spcPct val="100000"/>
              </a:lnSpc>
              <a:defRPr sz="8598">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2420934970"/>
      </p:ext>
    </p:extLst>
  </p:cSld>
  <p:clrMapOvr>
    <a:masterClrMapping/>
  </p:clrMapOvr>
  <p:transition spd="med"/>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0" marR="0" indent="0" algn="l" defTabSz="914218"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solidFill>
                  <a:schemeClr val="tx2"/>
                </a:solidFill>
              </a:defRPr>
            </a:lvl1pPr>
          </a:lstStyle>
          <a:p>
            <a:r>
              <a:rPr lang="en-US"/>
              <a:t>Click to edit Master title style</a:t>
            </a:r>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1574731957"/>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7"/>
          </a:xfrm>
        </p:spPr>
        <p:txBody>
          <a:bodyPr/>
          <a:lstStyle>
            <a:lvl1pPr>
              <a:lnSpc>
                <a:spcPct val="90000"/>
              </a:lnSpc>
              <a:defRPr sz="13000">
                <a:solidFill>
                  <a:schemeClr val="accent1"/>
                </a:solidFill>
              </a:defRPr>
            </a:lvl1pPr>
            <a:lvl2pPr marL="0" indent="0">
              <a:buNone/>
              <a:defRPr/>
            </a:lvl2pPr>
          </a:lstStyle>
          <a:p>
            <a:r>
              <a:rPr lang="en-US"/>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7"/>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p:spPr>
        <p:txBody>
          <a:bodyPr/>
          <a:lstStyle>
            <a:lvl1pPr>
              <a:lnSpc>
                <a:spcPct val="90000"/>
              </a:lnSpc>
              <a:defRPr sz="13000">
                <a:solidFill>
                  <a:schemeClr val="accent1"/>
                </a:solidFill>
              </a:defRPr>
            </a:lvl1pPr>
          </a:lstStyle>
          <a:p>
            <a:r>
              <a:rPr lang="en-US"/>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p:spPr>
        <p:txBody>
          <a:bodyPr/>
          <a:lstStyle>
            <a:lvl1pPr>
              <a:lnSpc>
                <a:spcPct val="90000"/>
              </a:lnSpc>
              <a:defRPr sz="13000">
                <a:solidFill>
                  <a:schemeClr val="accent1"/>
                </a:solidFill>
              </a:defRPr>
            </a:lvl1pPr>
          </a:lstStyle>
          <a:p>
            <a:r>
              <a:rPr lang="en-US"/>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680986093"/>
      </p:ext>
    </p:extLst>
  </p:cSld>
  <p:clrMapOvr>
    <a:masterClrMapping/>
  </p:clrMapOvr>
  <p:transition spd="med"/>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lvl1pPr>
          </a:lstStyle>
          <a:p>
            <a:r>
              <a:rPr lang="en-US"/>
              <a:t>Click to edit Master title style</a:t>
            </a:r>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2712311503"/>
      </p:ext>
    </p:extLst>
  </p:cSld>
  <p:clrMapOvr>
    <a:masterClrMapping/>
  </p:clrMapOvr>
  <p:transition spd="med"/>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8"/>
          </a:xfrm>
        </p:spPr>
        <p:txBody>
          <a:bodyPr/>
          <a:lstStyle>
            <a:lvl1pPr>
              <a:lnSpc>
                <a:spcPct val="100000"/>
              </a:lnSpc>
              <a:defRPr sz="8598">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9"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4101086234"/>
      </p:ext>
    </p:extLst>
  </p:cSld>
  <p:clrMapOvr>
    <a:masterClrMapping/>
  </p:clrMapOvr>
  <p:transition spd="med"/>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2"/>
            <a:ext cx="11049000" cy="12574588"/>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384048"/>
            <a:ext cx="10101071" cy="10479088"/>
          </a:xfrm>
        </p:spPr>
        <p:txBody>
          <a:bodyPr/>
          <a:lstStyle>
            <a:lvl1pPr>
              <a:lnSpc>
                <a:spcPct val="100000"/>
              </a:lnSpc>
              <a:defRPr sz="8598">
                <a:solidFill>
                  <a:schemeClr val="tx2"/>
                </a:solidFill>
              </a:defRPr>
            </a:lvl1pPr>
          </a:lstStyle>
          <a:p>
            <a:r>
              <a:rPr lang="en-US"/>
              <a:t>Click to edit Master title style</a:t>
            </a:r>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923491781"/>
      </p:ext>
    </p:extLst>
  </p:cSld>
  <p:clrMapOvr>
    <a:masterClrMapping/>
  </p:clrMapOvr>
  <p:transition spd="med"/>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2"/>
            <a:ext cx="11049000" cy="12574588"/>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1527048"/>
            <a:ext cx="10099675" cy="9337676"/>
          </a:xfrm>
        </p:spPr>
        <p:txBody>
          <a:bodyPr/>
          <a:lstStyle>
            <a:lvl1pPr>
              <a:lnSpc>
                <a:spcPct val="100000"/>
              </a:lnSpc>
              <a:defRPr sz="8598">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3"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3282997532"/>
      </p:ext>
    </p:extLst>
  </p:cSld>
  <p:clrMapOvr>
    <a:masterClrMapping/>
  </p:clrMapOvr>
  <p:transition spd="med"/>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4956175" cy="4573588"/>
          </a:xfrm>
        </p:spPr>
        <p:txBody>
          <a:bodyPr/>
          <a:lstStyle>
            <a:lvl1pPr>
              <a:lnSpc>
                <a:spcPct val="100000"/>
              </a:lnSpc>
              <a:defRPr sz="6398">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4"/>
            <a:ext cx="4953001"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6" y="569914"/>
            <a:ext cx="4949824"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1770089075"/>
      </p:ext>
    </p:extLst>
  </p:cSld>
  <p:clrMapOvr>
    <a:masterClrMapping/>
  </p:clrMapOvr>
  <p:transition spd="med"/>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2859088"/>
          </a:xfrm>
        </p:spPr>
        <p:txBody>
          <a:bodyPr rIns="457200"/>
          <a:lstStyle>
            <a:lvl1pPr>
              <a:lnSpc>
                <a:spcPct val="100000"/>
              </a:lnSpc>
              <a:defRPr sz="6398">
                <a:solidFill>
                  <a:schemeClr val="tx2"/>
                </a:solidFill>
              </a:defRPr>
            </a:lvl1pPr>
          </a:lstStyle>
          <a:p>
            <a:r>
              <a:rPr lang="en-US"/>
              <a:t>Click to edit Master title style</a:t>
            </a:r>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6697014"/>
      </p:ext>
    </p:extLst>
  </p:cSld>
  <p:clrMapOvr>
    <a:masterClrMapping/>
  </p:clrMapOvr>
  <p:transition spd="med"/>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6" y="420624"/>
            <a:ext cx="17141826" cy="8191500"/>
          </a:xfrm>
        </p:spPr>
        <p:txBody>
          <a:bodyPr/>
          <a:lstStyle>
            <a:lvl1pPr>
              <a:defRPr sz="17196" b="0" i="0">
                <a:solidFill>
                  <a:schemeClr val="tx2"/>
                </a:solidFill>
                <a:latin typeface="IBM Plex Sans ExtLt" panose="020B0303050203000203" pitchFamily="34" charset="0"/>
              </a:defRPr>
            </a:lvl1pPr>
          </a:lstStyle>
          <a:p>
            <a:r>
              <a:rPr lang="en-US"/>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1103448514"/>
      </p:ext>
    </p:extLst>
  </p:cSld>
  <p:clrMapOvr>
    <a:masterClrMapping/>
  </p:clrMapOvr>
  <p:transition spd="med"/>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3" y="384048"/>
            <a:ext cx="9909174" cy="2859088"/>
          </a:xfrm>
        </p:spPr>
        <p:txBody>
          <a:bodyPr/>
          <a:lstStyle>
            <a:lvl1pPr>
              <a:lnSpc>
                <a:spcPct val="100000"/>
              </a:lnSpc>
              <a:defRPr sz="6398">
                <a:solidFill>
                  <a:schemeClr val="tx2"/>
                </a:solidFill>
              </a:defRPr>
            </a:lvl1pPr>
          </a:lstStyle>
          <a:p>
            <a:r>
              <a:rPr lang="en-US"/>
              <a:t>Click to edit Master title style</a:t>
            </a:r>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4" cy="8574088"/>
          </a:xfrm>
        </p:spPr>
        <p:txBody>
          <a:bodyPr/>
          <a:lstStyle>
            <a:lvl1pPr>
              <a:lnSpc>
                <a:spcPct val="100000"/>
              </a:lnSpc>
              <a:spcBef>
                <a:spcPts val="0"/>
              </a:spcBef>
              <a:defRPr sz="6398">
                <a:solidFill>
                  <a:schemeClr val="tx2"/>
                </a:solidFill>
              </a:defRPr>
            </a:lvl1pPr>
            <a:lvl2pPr marL="585098" indent="-585098">
              <a:lnSpc>
                <a:spcPct val="100000"/>
              </a:lnSpc>
              <a:spcBef>
                <a:spcPts val="0"/>
              </a:spcBef>
              <a:defRPr sz="6398">
                <a:solidFill>
                  <a:schemeClr val="tx2"/>
                </a:solidFill>
              </a:defRPr>
            </a:lvl2pPr>
            <a:lvl3pPr marL="1097060" indent="-585098">
              <a:lnSpc>
                <a:spcPct val="100000"/>
              </a:lnSpc>
              <a:spcBef>
                <a:spcPts val="0"/>
              </a:spcBef>
              <a:defRPr sz="6398">
                <a:solidFill>
                  <a:schemeClr val="tx2"/>
                </a:solidFill>
              </a:defRPr>
            </a:lvl3pPr>
            <a:lvl4pPr marL="1755296">
              <a:lnSpc>
                <a:spcPct val="100000"/>
              </a:lnSpc>
              <a:spcBef>
                <a:spcPts val="0"/>
              </a:spcBef>
              <a:defRPr sz="6398">
                <a:solidFill>
                  <a:schemeClr val="tx2"/>
                </a:solidFill>
              </a:defRPr>
            </a:lvl4pPr>
            <a:lvl5pPr>
              <a:lnSpc>
                <a:spcPct val="100000"/>
              </a:lnSpc>
              <a:spcBef>
                <a:spcPts val="0"/>
              </a:spcBef>
              <a:defRPr sz="6398"/>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714799434"/>
      </p:ext>
    </p:extLst>
  </p:cSld>
  <p:clrMapOvr>
    <a:masterClrMapping/>
  </p:clrMapOvr>
  <p:transition spd="med"/>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1" cy="9717088"/>
          </a:xfrm>
        </p:spPr>
        <p:txBody>
          <a:bodyPr/>
          <a:lstStyle>
            <a:lvl1pPr>
              <a:lnSpc>
                <a:spcPct val="100000"/>
              </a:lnSpc>
              <a:defRPr sz="8598">
                <a:solidFill>
                  <a:schemeClr val="tx2"/>
                </a:solidFill>
              </a:defRPr>
            </a:lvl1pPr>
          </a:lstStyle>
          <a:p>
            <a:r>
              <a:rPr lang="en-US"/>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2288734119"/>
      </p:ext>
    </p:extLst>
  </p:cSld>
  <p:clrMapOvr>
    <a:masterClrMapping/>
  </p:clrMapOvr>
  <p:transition spd="med"/>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9"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1" y="9296400"/>
            <a:ext cx="11049000"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4" y="576072"/>
            <a:ext cx="7623174"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8"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3056152638"/>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850193309"/>
      </p:ext>
    </p:extLst>
  </p:cSld>
  <p:clrMapOvr>
    <a:masterClrMapping/>
  </p:clrMapOvr>
  <p:transition spd="med"/>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5" y="426482"/>
            <a:ext cx="4949824" cy="1906588"/>
          </a:xfrm>
        </p:spPr>
        <p:txBody>
          <a:bodyPr/>
          <a:lstStyle>
            <a:lvl1pPr>
              <a:lnSpc>
                <a:spcPct val="90000"/>
              </a:lnSpc>
              <a:defRPr sz="12998">
                <a:solidFill>
                  <a:schemeClr val="accent1"/>
                </a:solidFill>
              </a:defRPr>
            </a:lvl1pPr>
          </a:lstStyle>
          <a:p>
            <a:pPr lvl="0"/>
            <a:r>
              <a:rPr lang="en-US"/>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2" y="429655"/>
            <a:ext cx="4949824" cy="1903414"/>
          </a:xfrm>
        </p:spPr>
        <p:txBody>
          <a:bodyPr/>
          <a:lstStyle>
            <a:lvl1pPr>
              <a:lnSpc>
                <a:spcPct val="90000"/>
              </a:lnSpc>
              <a:defRPr sz="12998">
                <a:solidFill>
                  <a:schemeClr val="accent1"/>
                </a:solidFill>
              </a:defRPr>
            </a:lvl1pPr>
          </a:lstStyle>
          <a:p>
            <a:pPr lvl="0"/>
            <a:r>
              <a:rPr lang="en-US"/>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2998">
                <a:solidFill>
                  <a:schemeClr val="accent1"/>
                </a:solidFill>
              </a:defRPr>
            </a:lvl1pPr>
            <a:lvl2pPr marL="0" indent="0">
              <a:buNone/>
              <a:defRPr/>
            </a:lvl2pPr>
          </a:lstStyle>
          <a:p>
            <a:pPr lvl="0"/>
            <a:r>
              <a:rPr lang="en-US"/>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5"/>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499" y="2333067"/>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2602850098"/>
      </p:ext>
    </p:extLst>
  </p:cSld>
  <p:clrMapOvr>
    <a:masterClrMapping/>
  </p:clrMapOvr>
  <p:transition spd="med"/>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4" cy="5335588"/>
          </a:xfrm>
        </p:spPr>
        <p:txBody>
          <a:bodyPr/>
          <a:lstStyle>
            <a:lvl1pPr>
              <a:lnSpc>
                <a:spcPct val="100000"/>
              </a:lnSpc>
              <a:defRPr sz="8598">
                <a:solidFill>
                  <a:schemeClr val="accent1"/>
                </a:solidFill>
              </a:defRPr>
            </a:lvl1pPr>
          </a:lstStyle>
          <a:p>
            <a:r>
              <a:rPr lang="en-US"/>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1" y="402336"/>
            <a:ext cx="11049000" cy="5335588"/>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4" cy="5334000"/>
          </a:xfrm>
        </p:spPr>
        <p:txBody>
          <a:bodyPr/>
          <a:lstStyle>
            <a:lvl1pPr>
              <a:lnSpc>
                <a:spcPct val="100000"/>
              </a:lnSpc>
              <a:defRPr sz="8598">
                <a:solidFill>
                  <a:schemeClr val="accent1"/>
                </a:solidFill>
              </a:defRPr>
            </a:lvl1pPr>
            <a:lvl2pPr>
              <a:lnSpc>
                <a:spcPct val="100000"/>
              </a:lnSpc>
              <a:defRPr sz="8598">
                <a:solidFill>
                  <a:schemeClr val="accent1"/>
                </a:solidFill>
              </a:defRPr>
            </a:lvl2pPr>
            <a:lvl3pPr>
              <a:lnSpc>
                <a:spcPct val="100000"/>
              </a:lnSpc>
              <a:defRPr sz="8598">
                <a:solidFill>
                  <a:schemeClr val="accent1"/>
                </a:solidFill>
              </a:defRPr>
            </a:lvl3pPr>
            <a:lvl4pPr>
              <a:lnSpc>
                <a:spcPct val="100000"/>
              </a:lnSpc>
              <a:defRPr sz="8598">
                <a:solidFill>
                  <a:schemeClr val="accent1"/>
                </a:solidFill>
              </a:defRPr>
            </a:lvl4pPr>
            <a:lvl5pPr>
              <a:lnSpc>
                <a:spcPct val="100000"/>
              </a:lnSpc>
              <a:defRPr sz="8598">
                <a:solidFill>
                  <a:schemeClr val="accent1"/>
                </a:solidFill>
              </a:defRPr>
            </a:lvl5pPr>
          </a:lstStyle>
          <a:p>
            <a:pPr lvl="0"/>
            <a:r>
              <a:rPr lang="en-US"/>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1" y="6477000"/>
            <a:ext cx="11049000" cy="5334000"/>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1960962596"/>
      </p:ext>
    </p:extLst>
  </p:cSld>
  <p:clrMapOvr>
    <a:masterClrMapping/>
  </p:clrMapOvr>
  <p:transition spd="med"/>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2998">
                <a:solidFill>
                  <a:schemeClr val="accent1"/>
                </a:solidFill>
              </a:defRPr>
            </a:lvl1pPr>
            <a:lvl2pPr marL="0" indent="0">
              <a:buNone/>
              <a:defRPr/>
            </a:lvl2pPr>
          </a:lstStyle>
          <a:p>
            <a:r>
              <a:rPr lang="en-US"/>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6"/>
          </a:xfrm>
        </p:spPr>
        <p:txBody>
          <a:bodyPr/>
          <a:lstStyle>
            <a:lvl1pPr>
              <a:lnSpc>
                <a:spcPct val="90000"/>
              </a:lnSpc>
              <a:defRPr sz="12998">
                <a:solidFill>
                  <a:schemeClr val="accent1"/>
                </a:solidFill>
              </a:defRPr>
            </a:lvl1pPr>
          </a:lstStyle>
          <a:p>
            <a:r>
              <a:rPr lang="en-US"/>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3" y="8403337"/>
            <a:ext cx="4951411" cy="2857506"/>
          </a:xfrm>
        </p:spPr>
        <p:txBody>
          <a:bodyPr/>
          <a:lstStyle>
            <a:lvl1pPr>
              <a:lnSpc>
                <a:spcPct val="90000"/>
              </a:lnSpc>
              <a:defRPr sz="12998">
                <a:solidFill>
                  <a:schemeClr val="accent1"/>
                </a:solidFill>
              </a:defRPr>
            </a:lvl1pPr>
          </a:lstStyle>
          <a:p>
            <a:r>
              <a:rPr lang="en-US"/>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3570320859"/>
      </p:ext>
    </p:extLst>
  </p:cSld>
  <p:clrMapOvr>
    <a:masterClrMapping/>
  </p:clrMapOvr>
  <p:transition spd="med"/>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4"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1308470382"/>
      </p:ext>
    </p:extLst>
  </p:cSld>
  <p:clrMapOvr>
    <a:masterClrMapping/>
  </p:clrMapOvr>
  <p:transition spd="med"/>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3"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1"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1527914004"/>
      </p:ext>
    </p:extLst>
  </p:cSld>
  <p:clrMapOvr>
    <a:masterClrMapping/>
  </p:clrMapOvr>
  <p:transition spd="med"/>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5" cy="381000"/>
          </a:xfrm>
        </p:spPr>
        <p:txBody>
          <a:bodyPr/>
          <a:lstStyle/>
          <a:p>
            <a:endParaRPr lang="en-US"/>
          </a:p>
        </p:txBody>
      </p:sp>
    </p:spTree>
    <p:extLst>
      <p:ext uri="{BB962C8B-B14F-4D97-AF65-F5344CB8AC3E}">
        <p14:creationId xmlns:p14="http://schemas.microsoft.com/office/powerpoint/2010/main" val="2173955106"/>
      </p:ext>
    </p:extLst>
  </p:cSld>
  <p:clrMapOvr>
    <a:masterClrMapping/>
  </p:clrMapOvr>
  <p:transition spd="med"/>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3" y="576072"/>
            <a:ext cx="4949824" cy="2097088"/>
          </a:xfrm>
        </p:spPr>
        <p:txBody>
          <a:bodyPr/>
          <a:lstStyle>
            <a:lvl1pPr>
              <a:lnSpc>
                <a:spcPct val="110000"/>
              </a:lnSpc>
              <a:defRPr sz="24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4"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2" y="3429000"/>
            <a:ext cx="494211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299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1" y="576072"/>
            <a:ext cx="1216152" cy="1216152"/>
          </a:xfrm>
        </p:spPr>
        <p:txBody>
          <a:bodyPr anchor="ctr"/>
          <a:lstStyle>
            <a:lvl1pPr algn="ctr">
              <a:defRPr sz="1600">
                <a:solidFill>
                  <a:schemeClr val="tx1"/>
                </a:solidFill>
              </a:defRPr>
            </a:lvl1pPr>
          </a:lstStyle>
          <a:p>
            <a:r>
              <a:rPr lang="en-US"/>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5" y="576072"/>
            <a:ext cx="1216152" cy="1216152"/>
          </a:xfrm>
        </p:spPr>
        <p:txBody>
          <a:bodyPr anchor="ctr"/>
          <a:lstStyle>
            <a:lvl1pPr algn="ctr">
              <a:defRPr sz="1600">
                <a:solidFill>
                  <a:schemeClr val="tx1"/>
                </a:solidFill>
              </a:defRPr>
            </a:lvl1pPr>
          </a:lstStyle>
          <a:p>
            <a:r>
              <a:rPr lang="en-US"/>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2"/>
            <a:ext cx="1216152" cy="1216152"/>
          </a:xfrm>
        </p:spPr>
        <p:txBody>
          <a:bodyPr anchor="ctr"/>
          <a:lstStyle>
            <a:lvl1pPr algn="ctr">
              <a:defRPr sz="1600">
                <a:solidFill>
                  <a:schemeClr val="tx1"/>
                </a:solidFill>
              </a:defRPr>
            </a:lvl1pPr>
          </a:lstStyle>
          <a:p>
            <a:r>
              <a:rPr lang="en-US"/>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327173202"/>
      </p:ext>
    </p:extLst>
  </p:cSld>
  <p:clrMapOvr>
    <a:masterClrMapping/>
  </p:clrMapOvr>
  <p:transition spd="med"/>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8"/>
            <a:ext cx="4949824" cy="1141412"/>
          </a:xfrm>
        </p:spPr>
        <p:txBody>
          <a:bodyPr/>
          <a:lstStyle>
            <a:lvl1pPr>
              <a:lnSpc>
                <a:spcPct val="100000"/>
              </a:lnSpc>
              <a:defRPr sz="6398">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1"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5" cy="1141412"/>
          </a:xfrm>
        </p:spPr>
        <p:txBody>
          <a:bodyPr/>
          <a:lstStyle>
            <a:lvl1pPr>
              <a:lnSpc>
                <a:spcPct val="100000"/>
              </a:lnSpc>
              <a:spcBef>
                <a:spcPts val="0"/>
              </a:spcBef>
              <a:defRPr sz="6398">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63993518"/>
      </p:ext>
    </p:extLst>
  </p:cSld>
  <p:clrMapOvr>
    <a:masterClrMapping/>
  </p:clrMapOvr>
  <p:transition spd="med"/>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3" y="576072"/>
            <a:ext cx="7424927" cy="19065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3"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1"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314859194"/>
      </p:ext>
    </p:extLst>
  </p:cSld>
  <p:clrMapOvr>
    <a:masterClrMapping/>
  </p:clrMapOvr>
  <p:transition spd="med"/>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8"/>
            <a:ext cx="11045824" cy="4573588"/>
          </a:xfrm>
        </p:spPr>
        <p:txBody>
          <a:bodyPr rIns="457200"/>
          <a:lstStyle>
            <a:lvl1pPr>
              <a:lnSpc>
                <a:spcPct val="100000"/>
              </a:lnSpc>
              <a:defRPr>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10110384"/>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p>
            <a:endParaRPr lang="en-US"/>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791379651"/>
      </p:ext>
    </p:extLst>
  </p:cSld>
  <p:clrMapOvr>
    <a:masterClrMapping/>
  </p:clrMapOvr>
  <p:transition spd="med"/>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1" y="576072"/>
            <a:ext cx="4953001" cy="4573588"/>
          </a:xfrm>
        </p:spPr>
        <p:txBody>
          <a:bodyPr/>
          <a:lstStyle>
            <a:lvl1pPr>
              <a:lnSpc>
                <a:spcPct val="10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68708563"/>
      </p:ext>
    </p:extLst>
  </p:cSld>
  <p:clrMapOvr>
    <a:masterClrMapping/>
  </p:clrMapOvr>
  <p:transition spd="med"/>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384048"/>
            <a:ext cx="11039475" cy="4573588"/>
          </a:xfrm>
        </p:spPr>
        <p:txBody>
          <a:bodyPr rIns="457200"/>
          <a:lstStyle>
            <a:lvl1pPr>
              <a:lnSpc>
                <a:spcPct val="100000"/>
              </a:lnSpc>
              <a:defRPr>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4"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161093738"/>
      </p:ext>
    </p:extLst>
  </p:cSld>
  <p:clrMapOvr>
    <a:masterClrMapping/>
  </p:clrMapOvr>
  <p:transition spd="med"/>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8"/>
          </a:xfrm>
        </p:spPr>
        <p:txBody>
          <a:bodyPr rIns="0"/>
          <a:lstStyle>
            <a:lvl1pPr>
              <a:lnSpc>
                <a:spcPct val="100000"/>
              </a:lnSpc>
              <a:defRPr sz="2800">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0126167"/>
      </p:ext>
    </p:extLst>
  </p:cSld>
  <p:clrMapOvr>
    <a:masterClrMapping/>
  </p:clrMapOvr>
  <p:transition spd="med"/>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9"/>
            <a:ext cx="4949824" cy="1141414"/>
          </a:xfrm>
        </p:spPr>
        <p:txBody>
          <a:bodyPr/>
          <a:lstStyle>
            <a:lvl1pPr>
              <a:lnSpc>
                <a:spcPct val="100000"/>
              </a:lnSpc>
              <a:defRPr sz="6398">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3" y="384048"/>
            <a:ext cx="4956175" cy="1141412"/>
          </a:xfrm>
        </p:spPr>
        <p:txBody>
          <a:bodyPr/>
          <a:lstStyle>
            <a:lvl1pPr>
              <a:lnSpc>
                <a:spcPct val="100000"/>
              </a:lnSpc>
              <a:spcBef>
                <a:spcPts val="0"/>
              </a:spcBef>
              <a:defRPr sz="6398">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1" y="576073"/>
            <a:ext cx="1216152" cy="1214462"/>
          </a:xfrm>
        </p:spPr>
        <p:txBody>
          <a:bodyPr anchor="ctr"/>
          <a:lstStyle>
            <a:lvl1pPr algn="ctr">
              <a:defRPr sz="1600">
                <a:solidFill>
                  <a:schemeClr val="tx1"/>
                </a:solidFill>
              </a:defRPr>
            </a:lvl1pPr>
          </a:lstStyle>
          <a:p>
            <a:r>
              <a:rPr lang="en-US"/>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5" cy="1216152"/>
          </a:xfrm>
        </p:spPr>
        <p:txBody>
          <a:bodyPr anchor="ctr"/>
          <a:lstStyle>
            <a:lvl1pPr algn="ctr">
              <a:defRPr sz="1600">
                <a:solidFill>
                  <a:schemeClr val="tx1"/>
                </a:solidFill>
              </a:defRPr>
            </a:lvl1pPr>
          </a:lstStyle>
          <a:p>
            <a:r>
              <a:rPr lang="en-US"/>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3"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356895578"/>
      </p:ext>
    </p:extLst>
  </p:cSld>
  <p:clrMapOvr>
    <a:masterClrMapping/>
  </p:clrMapOvr>
  <p:transition spd="med"/>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4" y="2478024"/>
            <a:ext cx="6670674"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1" y="8385048"/>
            <a:ext cx="6670676"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2" y="83820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1" y="576072"/>
            <a:ext cx="1216152" cy="1216152"/>
          </a:xfrm>
        </p:spPr>
        <p:txBody>
          <a:bodyPr anchor="ctr"/>
          <a:lstStyle>
            <a:lvl1pPr algn="ctr">
              <a:defRPr sz="1600"/>
            </a:lvl1pPr>
          </a:lstStyle>
          <a:p>
            <a:r>
              <a:rPr lang="en-US"/>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2"/>
            <a:ext cx="1216152" cy="1216152"/>
          </a:xfrm>
        </p:spPr>
        <p:txBody>
          <a:bodyPr anchor="ctr"/>
          <a:lstStyle>
            <a:lvl1pPr algn="ctr">
              <a:defRPr sz="1600"/>
            </a:lvl1pPr>
          </a:lstStyle>
          <a:p>
            <a:r>
              <a:rPr lang="en-US"/>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1" y="6477000"/>
            <a:ext cx="1216152" cy="1216152"/>
          </a:xfrm>
        </p:spPr>
        <p:txBody>
          <a:bodyPr anchor="ctr"/>
          <a:lstStyle>
            <a:lvl1pPr algn="ctr">
              <a:defRPr sz="1600"/>
            </a:lvl1pPr>
          </a:lstStyle>
          <a:p>
            <a:r>
              <a:rPr lang="en-US"/>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1999"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169321364"/>
      </p:ext>
    </p:extLst>
  </p:cSld>
  <p:clrMapOvr>
    <a:masterClrMapping/>
  </p:clrMapOvr>
  <p:transition spd="med"/>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1" y="1682496"/>
            <a:ext cx="5715000" cy="2276856"/>
          </a:xfrm>
        </p:spPr>
        <p:txBody>
          <a:bodyPr/>
          <a:lstStyle>
            <a:lvl1pPr>
              <a:lnSpc>
                <a:spcPct val="110000"/>
              </a:lnSpc>
              <a:defRPr sz="36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1141412"/>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95858404"/>
      </p:ext>
    </p:extLst>
  </p:cSld>
  <p:clrMapOvr>
    <a:masterClrMapping/>
  </p:clrMapOvr>
  <p:transition spd="med"/>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1527048"/>
            <a:ext cx="11044240" cy="2276856"/>
          </a:xfrm>
        </p:spPr>
        <p:txBody>
          <a:bodyPr rIns="457200"/>
          <a:lstStyle>
            <a:lvl1pPr>
              <a:lnSpc>
                <a:spcPct val="110000"/>
              </a:lnSpc>
              <a:defRPr sz="6398">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4"/>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69914"/>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73148176"/>
      </p:ext>
    </p:extLst>
  </p:cSld>
  <p:clrMapOvr>
    <a:masterClrMapping/>
  </p:clrMapOvr>
  <p:transition spd="med"/>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576072"/>
            <a:ext cx="4956175" cy="4573588"/>
          </a:xfrm>
        </p:spPr>
        <p:txBody>
          <a:bodyPr/>
          <a:lstStyle>
            <a:lvl1pPr>
              <a:lnSpc>
                <a:spcPct val="100000"/>
              </a:lnSpc>
              <a:defRPr sz="2800">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385872668"/>
      </p:ext>
    </p:extLst>
  </p:cSld>
  <p:clrMapOvr>
    <a:masterClrMapping/>
  </p:clrMapOvr>
  <p:transition spd="med"/>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384048"/>
            <a:ext cx="11050589" cy="4573588"/>
          </a:xfrm>
        </p:spPr>
        <p:txBody>
          <a:bodyPr rIns="457200"/>
          <a:lstStyle>
            <a:lvl1pPr>
              <a:lnSpc>
                <a:spcPct val="100000"/>
              </a:lnSpc>
              <a:defRPr>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3"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31943762"/>
      </p:ext>
    </p:extLst>
  </p:cSld>
  <p:clrMapOvr>
    <a:masterClrMapping/>
  </p:clrMapOvr>
  <p:transition spd="med"/>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63162532"/>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p>
            <a:endParaRPr lang="en-US"/>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853246845"/>
      </p:ext>
    </p:extLst>
  </p:cSld>
  <p:clrMapOvr>
    <a:masterClrMapping/>
  </p:clrMapOvr>
  <p:transition spd="med"/>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3" y="576072"/>
            <a:ext cx="4949824" cy="2859088"/>
          </a:xfrm>
        </p:spPr>
        <p:txBody>
          <a:bodyPr/>
          <a:lstStyle>
            <a:lvl1pPr>
              <a:lnSpc>
                <a:spcPct val="110000"/>
              </a:lnSpc>
              <a:defRPr sz="28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0"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501"/>
            <a:ext cx="4951413" cy="3792682"/>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3"/>
            <a:ext cx="402336" cy="403226"/>
          </a:xfrm>
        </p:spPr>
        <p:txBody>
          <a:bodyPr/>
          <a:lstStyle>
            <a:lvl1pPr>
              <a:defRPr sz="1400">
                <a:solidFill>
                  <a:schemeClr val="tx1"/>
                </a:solidFill>
              </a:defRPr>
            </a:lvl1pPr>
          </a:lstStyle>
          <a:p>
            <a:r>
              <a:rPr lang="en-US"/>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3"/>
            <a:ext cx="402336" cy="403226"/>
          </a:xfrm>
        </p:spPr>
        <p:txBody>
          <a:bodyPr/>
          <a:lstStyle>
            <a:lvl1pPr>
              <a:defRPr sz="1400">
                <a:solidFill>
                  <a:schemeClr val="tx1"/>
                </a:solidFill>
              </a:defRPr>
            </a:lvl1pPr>
          </a:lstStyle>
          <a:p>
            <a:r>
              <a:rPr lang="en-US"/>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2" y="576073"/>
            <a:ext cx="402336" cy="403226"/>
          </a:xfrm>
        </p:spPr>
        <p:txBody>
          <a:bodyPr/>
          <a:lstStyle>
            <a:lvl1pPr>
              <a:defRPr sz="1400">
                <a:solidFill>
                  <a:schemeClr val="tx1"/>
                </a:solidFill>
              </a:defRPr>
            </a:lvl1pPr>
          </a:lstStyle>
          <a:p>
            <a:r>
              <a:rPr lang="en-US"/>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6"/>
          </a:xfrm>
        </p:spPr>
        <p:txBody>
          <a:bodyPr/>
          <a:lstStyle>
            <a:lvl1pPr>
              <a:defRPr sz="1400">
                <a:solidFill>
                  <a:schemeClr val="tx1"/>
                </a:solidFill>
              </a:defRPr>
            </a:lvl1pPr>
          </a:lstStyle>
          <a:p>
            <a:r>
              <a:rPr lang="en-US"/>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1"/>
            <a:ext cx="402336" cy="403226"/>
          </a:xfrm>
        </p:spPr>
        <p:txBody>
          <a:bodyPr/>
          <a:lstStyle>
            <a:lvl1pPr>
              <a:defRPr sz="1400">
                <a:solidFill>
                  <a:schemeClr val="tx1"/>
                </a:solidFill>
              </a:defRPr>
            </a:lvl1pPr>
          </a:lstStyle>
          <a:p>
            <a:r>
              <a:rPr lang="en-US"/>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2" y="6694631"/>
            <a:ext cx="402336" cy="403226"/>
          </a:xfrm>
        </p:spPr>
        <p:txBody>
          <a:bodyPr/>
          <a:lstStyle>
            <a:lvl1pPr>
              <a:defRPr sz="1400">
                <a:solidFill>
                  <a:schemeClr val="tx1"/>
                </a:solidFill>
              </a:defRPr>
            </a:lvl1pPr>
          </a:lstStyle>
          <a:p>
            <a:r>
              <a:rPr lang="en-US"/>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1"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86096553"/>
      </p:ext>
    </p:extLst>
  </p:cSld>
  <p:clrMapOvr>
    <a:masterClrMapping/>
  </p:clrMapOvr>
  <p:transition spd="med"/>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384049"/>
            <a:ext cx="11039475" cy="3413126"/>
          </a:xfrm>
        </p:spPr>
        <p:txBody>
          <a:bodyPr rIns="457200"/>
          <a:lstStyle>
            <a:lvl1pPr>
              <a:lnSpc>
                <a:spcPct val="100000"/>
              </a:lnSpc>
              <a:defRPr sz="6398">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1" y="6665976"/>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80527579"/>
      </p:ext>
    </p:extLst>
  </p:cSld>
  <p:clrMapOvr>
    <a:masterClrMapping/>
  </p:clrMapOvr>
  <p:transition spd="med"/>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3" y="576073"/>
            <a:ext cx="4949824" cy="3413126"/>
          </a:xfrm>
        </p:spPr>
        <p:txBody>
          <a:bodyPr rIns="0"/>
          <a:lstStyle>
            <a:lvl1pPr>
              <a:lnSpc>
                <a:spcPct val="110000"/>
              </a:lnSpc>
              <a:defRPr sz="36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59"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82491651"/>
      </p:ext>
    </p:extLst>
  </p:cSld>
  <p:clrMapOvr>
    <a:masterClrMapping/>
  </p:clrMapOvr>
  <p:transition spd="med"/>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1" y="569912"/>
            <a:ext cx="11049000" cy="12574588"/>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610192816"/>
      </p:ext>
    </p:extLst>
  </p:cSld>
  <p:clrMapOvr>
    <a:masterClrMapping/>
  </p:clrMapOvr>
  <p:transition spd="med"/>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1"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101649183"/>
      </p:ext>
    </p:extLst>
  </p:cSld>
  <p:clrMapOvr>
    <a:masterClrMapping/>
  </p:clrMapOvr>
  <p:transition spd="med"/>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1" y="565151"/>
            <a:ext cx="17151351" cy="12579350"/>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3389663568"/>
      </p:ext>
    </p:extLst>
  </p:cSld>
  <p:clrMapOvr>
    <a:masterClrMapping/>
  </p:clrMapOvr>
  <p:transition spd="med"/>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24387175" cy="13716000"/>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3557783722"/>
      </p:ext>
    </p:extLst>
  </p:cSld>
  <p:clrMapOvr>
    <a:masterClrMapping/>
  </p:clrMapOvr>
  <p:transition spd="med"/>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6" y="569914"/>
            <a:ext cx="23244174"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856632480"/>
      </p:ext>
    </p:extLst>
  </p:cSld>
  <p:clrMapOvr>
    <a:masterClrMapping/>
  </p:clrMapOvr>
  <p:transition spd="med"/>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4"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4"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4" y="2667000"/>
            <a:ext cx="2473324"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2"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6"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2"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6"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2" y="2667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6"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79691084"/>
      </p:ext>
    </p:extLst>
  </p:cSld>
  <p:clrMapOvr>
    <a:masterClrMapping/>
  </p:clrMapOvr>
  <p:transition spd="med"/>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4"/>
            <a:ext cx="17145000" cy="11431588"/>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865068617"/>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24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p:spPr>
        <p:txBody>
          <a:bodyPr anchor="ctr"/>
          <a:lstStyle>
            <a:lvl1pPr algn="ctr">
              <a:defRPr sz="16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p:spPr>
        <p:txBody>
          <a:bodyPr anchor="ctr"/>
          <a:lstStyle>
            <a:lvl1pPr algn="ctr">
              <a:defRPr sz="16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p:spPr>
        <p:txBody>
          <a:bodyPr anchor="ctr"/>
          <a:lstStyle>
            <a:lvl1pPr algn="ctr">
              <a:defRPr sz="16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78787643"/>
      </p:ext>
    </p:extLst>
  </p:cSld>
  <p:clrMapOvr>
    <a:masterClrMapping/>
  </p:clrMapOvr>
  <p:transition spd="med"/>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04110210"/>
      </p:ext>
    </p:extLst>
  </p:cSld>
  <p:clrMapOvr>
    <a:masterClrMapping/>
  </p:clrMapOvr>
  <p:transition spd="med"/>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7048"/>
          </a:xfrm>
        </p:spPr>
        <p:txBody>
          <a:bodyPr/>
          <a:lstStyle>
            <a:lvl1pPr>
              <a:lnSpc>
                <a:spcPct val="110000"/>
              </a:lnSpc>
              <a:defRPr sz="2800">
                <a:solidFill>
                  <a:schemeClr val="tx2"/>
                </a:solidFill>
              </a:defRPr>
            </a:lvl1pPr>
          </a:lstStyle>
          <a:p>
            <a:r>
              <a:rPr lang="en-US"/>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62677374"/>
      </p:ext>
    </p:extLst>
  </p:cSld>
  <p:clrMapOvr>
    <a:masterClrMapping/>
  </p:clrMapOvr>
  <p:transition spd="med"/>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6"/>
            <a:ext cx="4956175" cy="381000"/>
          </a:xfrm>
        </p:spPr>
        <p:txBody>
          <a:bodyPr/>
          <a:lstStyle/>
          <a:p>
            <a:endParaRPr lang="en-US"/>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71981204"/>
      </p:ext>
    </p:extLst>
  </p:cSld>
  <p:clrMapOvr>
    <a:masterClrMapping/>
  </p:clrMapOvr>
  <p:transition spd="med"/>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2" y="6168461"/>
            <a:ext cx="3456432" cy="1379082"/>
          </a:xfrm>
          <a:prstGeom prst="rect">
            <a:avLst/>
          </a:prstGeom>
        </p:spPr>
      </p:pic>
    </p:spTree>
    <p:extLst>
      <p:ext uri="{BB962C8B-B14F-4D97-AF65-F5344CB8AC3E}">
        <p14:creationId xmlns:p14="http://schemas.microsoft.com/office/powerpoint/2010/main" val="545365077"/>
      </p:ext>
    </p:extLst>
  </p:cSld>
  <p:clrMapOvr>
    <a:masterClrMapping/>
  </p:clrMapOvr>
  <p:transition spd="med"/>
</p:sldLayout>
</file>

<file path=ppt/slideLayouts/slideLayout194.xml><?xml version="1.0" encoding="utf-8"?>
<p:sldLayout xmlns:a="http://schemas.openxmlformats.org/drawingml/2006/main" xmlns:r="http://schemas.openxmlformats.org/officeDocument/2006/relationships" xmlns:p="http://schemas.openxmlformats.org/presentationml/2006/main"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a:t>Group Name / DOC ID / Month XX, 2022 / © 2022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843391535"/>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47855-A596-2B0C-4E39-079A857597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5218E4-FA7A-1178-4762-4B9E26B02C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12C950-61C3-EABC-1258-29212E9AD74C}"/>
              </a:ext>
            </a:extLst>
          </p:cNvPr>
          <p:cNvSpPr>
            <a:spLocks noGrp="1"/>
          </p:cNvSpPr>
          <p:nvPr>
            <p:ph type="dt" sz="half" idx="10"/>
          </p:nvPr>
        </p:nvSpPr>
        <p:spPr/>
        <p:txBody>
          <a:bodyPr/>
          <a:lstStyle/>
          <a:p>
            <a:fld id="{80A47C18-23AB-D247-A2DB-55D9F9E096A6}" type="datetimeFigureOut">
              <a:rPr lang="en-US" smtClean="0"/>
              <a:t>5/29/25</a:t>
            </a:fld>
            <a:endParaRPr lang="en-US"/>
          </a:p>
        </p:txBody>
      </p:sp>
      <p:sp>
        <p:nvSpPr>
          <p:cNvPr id="5" name="Footer Placeholder 4">
            <a:extLst>
              <a:ext uri="{FF2B5EF4-FFF2-40B4-BE49-F238E27FC236}">
                <a16:creationId xmlns:a16="http://schemas.microsoft.com/office/drawing/2014/main" id="{70196D0A-C81D-6AFA-6B3B-6540FD5EAD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307F87-EE92-CF01-F93C-C6C018DC12E3}"/>
              </a:ext>
            </a:extLst>
          </p:cNvPr>
          <p:cNvSpPr>
            <a:spLocks noGrp="1"/>
          </p:cNvSpPr>
          <p:nvPr>
            <p:ph type="sldNum" sz="quarter" idx="12"/>
          </p:nvPr>
        </p:nvSpPr>
        <p:spPr/>
        <p:txBody>
          <a:bodyPr/>
          <a:lstStyle/>
          <a:p>
            <a:fld id="{A178E042-8F84-DE46-8A2F-52C5B9A9A284}" type="slidenum">
              <a:rPr lang="en-US" smtClean="0"/>
              <a:t>‹#›</a:t>
            </a:fld>
            <a:endParaRPr lang="en-US"/>
          </a:p>
        </p:txBody>
      </p:sp>
    </p:spTree>
    <p:extLst>
      <p:ext uri="{BB962C8B-B14F-4D97-AF65-F5344CB8AC3E}">
        <p14:creationId xmlns:p14="http://schemas.microsoft.com/office/powerpoint/2010/main" val="3915471885"/>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4176390250"/>
      </p:ext>
    </p:extLst>
  </p:cSld>
  <p:clrMapOvr>
    <a:masterClrMapping/>
  </p:clrMapOvr>
  <p:transition spd="med"/>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descr="Blue 10 full slide background ">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solidFill>
                  <a:schemeClr val="tx2"/>
                </a:solidFill>
              </a:defRPr>
            </a:lvl1pPr>
          </a:lstStyle>
          <a:p>
            <a:r>
              <a:rPr lang="en-US"/>
              <a:t>Click to edit Master title style</a:t>
            </a:r>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descr="IBM 8-bar logo">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135115655"/>
      </p:ext>
    </p:extLst>
  </p:cSld>
  <p:clrMapOvr>
    <a:masterClrMapping/>
  </p:clrMapOvr>
  <p:transition spd="med"/>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lvl1pPr>
          </a:lstStyle>
          <a:p>
            <a:r>
              <a:rPr lang="en-US"/>
              <a:t>Click to edit Master title style</a:t>
            </a:r>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941948779"/>
      </p:ext>
    </p:extLst>
  </p:cSld>
  <p:clrMapOvr>
    <a:masterClrMapping/>
  </p:clrMapOvr>
  <p:transition spd="med"/>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404636390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descr="Blue 10 full slide background ">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7" name="Title 1">
            <a:extLst>
              <a:ext uri="{FF2B5EF4-FFF2-40B4-BE49-F238E27FC236}">
                <a16:creationId xmlns:a16="http://schemas.microsoft.com/office/drawing/2014/main" id="{184617A5-E44D-86DD-8C8E-5D85DFCA435B}"/>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descr="IBM 8-bar logo">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173001316"/>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25846203"/>
      </p:ext>
    </p:extLst>
  </p:cSld>
  <p:clrMapOvr>
    <a:masterClrMapping/>
  </p:clrMapOvr>
  <p:transition spd="med"/>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a:solidFill>
                  <a:schemeClr val="tx2"/>
                </a:solidFill>
              </a:defRPr>
            </a:lvl1pPr>
          </a:lstStyle>
          <a:p>
            <a:r>
              <a:rPr lang="en-US"/>
              <a:t>Click to edit Master title style</a:t>
            </a:r>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1399686710"/>
      </p:ext>
    </p:extLst>
  </p:cSld>
  <p:clrMapOvr>
    <a:masterClrMapping/>
  </p:clrMapOvr>
  <p:transition spd="med"/>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a:solidFill>
                  <a:schemeClr val="tx2"/>
                </a:solidFill>
              </a:defRPr>
            </a:lvl1pPr>
          </a:lstStyle>
          <a:p>
            <a:r>
              <a:rPr lang="en-US"/>
              <a:t>Click to edit Master title style</a:t>
            </a:r>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0" cy="609600"/>
          </a:xfrm>
          <a:prstGeom prst="rect">
            <a:avLst/>
          </a:prstGeom>
        </p:spPr>
      </p:pic>
      <p:sp>
        <p:nvSpPr>
          <p:cNvPr id="6" name="Text Placeholder 5">
            <a:extLst>
              <a:ext uri="{FF2B5EF4-FFF2-40B4-BE49-F238E27FC236}">
                <a16:creationId xmlns:a16="http://schemas.microsoft.com/office/drawing/2014/main" id="{A75CB212-F727-1051-2668-3EA36C3CE377}"/>
              </a:ext>
            </a:extLst>
          </p:cNvPr>
          <p:cNvSpPr>
            <a:spLocks noGrp="1"/>
          </p:cNvSpPr>
          <p:nvPr>
            <p:ph type="body" sz="quarter" idx="13"/>
          </p:nvPr>
        </p:nvSpPr>
        <p:spPr>
          <a:xfrm>
            <a:off x="576263" y="9939338"/>
            <a:ext cx="10099675" cy="925512"/>
          </a:xfrm>
        </p:spPr>
        <p:txBody>
          <a:bodyPr/>
          <a:lstStyle/>
          <a:p>
            <a:pPr lvl="0"/>
            <a:r>
              <a:rPr lang="en-US"/>
              <a:t>Click to edit Master text styles</a:t>
            </a:r>
          </a:p>
        </p:txBody>
      </p:sp>
    </p:spTree>
    <p:extLst>
      <p:ext uri="{BB962C8B-B14F-4D97-AF65-F5344CB8AC3E}">
        <p14:creationId xmlns:p14="http://schemas.microsoft.com/office/powerpoint/2010/main" val="2274370228"/>
      </p:ext>
    </p:extLst>
  </p:cSld>
  <p:clrMapOvr>
    <a:masterClrMapping/>
  </p:clrMapOvr>
  <p:transition spd="med"/>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5" y="569913"/>
            <a:ext cx="4949825"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371634836"/>
      </p:ext>
    </p:extLst>
  </p:cSld>
  <p:clrMapOvr>
    <a:masterClrMapping/>
  </p:clrMapOvr>
  <p:transition spd="med"/>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6400">
                <a:solidFill>
                  <a:schemeClr val="tx2"/>
                </a:solidFill>
              </a:defRPr>
            </a:lvl1pPr>
          </a:lstStyle>
          <a:p>
            <a:r>
              <a:rPr lang="en-US"/>
              <a:t>Click to edit Master title style</a:t>
            </a:r>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50170237"/>
      </p:ext>
    </p:extLst>
  </p:cSld>
  <p:clrMapOvr>
    <a:masterClrMapping/>
  </p:clrMapOvr>
  <p:transition spd="med"/>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4"/>
            <a:ext cx="17141825" cy="8191500"/>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64856697"/>
      </p:ext>
    </p:extLst>
  </p:cSld>
  <p:clrMapOvr>
    <a:masterClrMapping/>
  </p:clrMapOvr>
  <p:transition spd="med"/>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a:solidFill>
                  <a:schemeClr val="tx2"/>
                </a:solidFill>
              </a:defRPr>
            </a:lvl1pPr>
          </a:lstStyle>
          <a:p>
            <a:r>
              <a:rPr lang="en-US"/>
              <a:t>Click to edit Master title style</a:t>
            </a:r>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3" cy="8574087"/>
          </a:xfrm>
        </p:spPr>
        <p:txBody>
          <a:bodyPr/>
          <a:lstStyle>
            <a:lvl1pPr>
              <a:lnSpc>
                <a:spcPct val="100000"/>
              </a:lnSpc>
              <a:spcBef>
                <a:spcPts val="0"/>
              </a:spcBef>
              <a:defRPr sz="6400">
                <a:solidFill>
                  <a:schemeClr val="tx2"/>
                </a:solidFill>
              </a:defRPr>
            </a:lvl1pPr>
            <a:lvl2pPr marL="585216" indent="-585216">
              <a:lnSpc>
                <a:spcPct val="100000"/>
              </a:lnSpc>
              <a:spcBef>
                <a:spcPts val="0"/>
              </a:spcBef>
              <a:defRPr sz="6400">
                <a:solidFill>
                  <a:schemeClr val="tx2"/>
                </a:solidFill>
              </a:defRPr>
            </a:lvl2pPr>
            <a:lvl3pPr marL="1097280" indent="-585216">
              <a:lnSpc>
                <a:spcPct val="100000"/>
              </a:lnSpc>
              <a:spcBef>
                <a:spcPts val="0"/>
              </a:spcBef>
              <a:defRPr sz="6400">
                <a:solidFill>
                  <a:schemeClr val="tx2"/>
                </a:solidFill>
              </a:defRPr>
            </a:lvl3pPr>
            <a:lvl4pPr marL="1755648">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073122804"/>
      </p:ext>
    </p:extLst>
  </p:cSld>
  <p:clrMapOvr>
    <a:masterClrMapping/>
  </p:clrMapOvr>
  <p:transition spd="med"/>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0" cy="9717087"/>
          </a:xfrm>
        </p:spPr>
        <p:txBody>
          <a:bodyPr/>
          <a:lstStyle>
            <a:lvl1pPr>
              <a:lnSpc>
                <a:spcPct val="100000"/>
              </a:lnSpc>
              <a:defRPr sz="8600">
                <a:solidFill>
                  <a:schemeClr val="tx2"/>
                </a:solidFill>
              </a:defRPr>
            </a:lvl1pPr>
          </a:lstStyle>
          <a:p>
            <a:r>
              <a:rPr lang="en-US"/>
              <a:t>Click to edit Master title style</a:t>
            </a:r>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17283987"/>
      </p:ext>
    </p:extLst>
  </p:cSld>
  <p:clrMapOvr>
    <a:masterClrMapping/>
  </p:clrMapOvr>
  <p:transition spd="med"/>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2"/>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8"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a:t>↗︎00M</a:t>
            </a:r>
          </a:p>
        </p:txBody>
      </p:sp>
      <p:cxnSp>
        <p:nvCxnSpPr>
          <p:cNvPr id="9" name="Straight Connector 8" descr="Vertical column divider">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0" y="9296400"/>
            <a:ext cx="11049000"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684548612"/>
      </p:ext>
    </p:extLst>
  </p:cSld>
  <p:clrMapOvr>
    <a:masterClrMapping/>
  </p:clrMapOvr>
  <p:transition spd="med"/>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3000">
                <a:solidFill>
                  <a:schemeClr val="accent1"/>
                </a:solidFill>
              </a:defRPr>
            </a:lvl1pPr>
            <a:lvl2pPr marL="0" indent="0">
              <a:buNone/>
              <a:defRPr/>
            </a:lvl2pPr>
          </a:lstStyle>
          <a:p>
            <a:pPr lvl="0"/>
            <a:r>
              <a:rPr lang="en-US"/>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426481"/>
            <a:ext cx="4949825" cy="1906588"/>
          </a:xfrm>
        </p:spPr>
        <p:txBody>
          <a:bodyPr/>
          <a:lstStyle>
            <a:lvl1pPr>
              <a:lnSpc>
                <a:spcPct val="90000"/>
              </a:lnSpc>
              <a:defRPr sz="13000">
                <a:solidFill>
                  <a:schemeClr val="accent1"/>
                </a:solidFill>
              </a:defRPr>
            </a:lvl1pPr>
          </a:lstStyle>
          <a:p>
            <a:pPr lvl="0"/>
            <a:r>
              <a:rPr lang="en-US"/>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4"/>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429654"/>
            <a:ext cx="4949825" cy="1903413"/>
          </a:xfrm>
        </p:spPr>
        <p:txBody>
          <a:bodyPr/>
          <a:lstStyle>
            <a:lvl1pPr>
              <a:lnSpc>
                <a:spcPct val="90000"/>
              </a:lnSpc>
              <a:defRPr sz="13000">
                <a:solidFill>
                  <a:schemeClr val="accent1"/>
                </a:solidFill>
              </a:defRPr>
            </a:lvl1pPr>
          </a:lstStyle>
          <a:p>
            <a:pPr lvl="0"/>
            <a:r>
              <a:rPr lang="en-US"/>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39233887"/>
      </p:ext>
    </p:extLst>
  </p:cSld>
  <p:clrMapOvr>
    <a:masterClrMapping/>
  </p:clrMapOvr>
  <p:transition spd="med"/>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5" cy="5335588"/>
          </a:xfrm>
        </p:spPr>
        <p:txBody>
          <a:bodyPr/>
          <a:lstStyle>
            <a:lvl1pPr>
              <a:lnSpc>
                <a:spcPct val="100000"/>
              </a:lnSpc>
              <a:defRPr sz="8600">
                <a:solidFill>
                  <a:schemeClr val="accent1"/>
                </a:solidFill>
              </a:defRPr>
            </a:lvl1pPr>
          </a:lstStyle>
          <a:p>
            <a:r>
              <a:rPr lang="en-US"/>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0" cy="5335587"/>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65343195"/>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576072"/>
            <a:ext cx="7424927" cy="19065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912483618"/>
      </p:ext>
    </p:extLst>
  </p:cSld>
  <p:clrMapOvr>
    <a:masterClrMapping/>
  </p:clrMapOvr>
  <p:transition spd="med"/>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7"/>
          </a:xfrm>
        </p:spPr>
        <p:txBody>
          <a:bodyPr/>
          <a:lstStyle>
            <a:lvl1pPr>
              <a:lnSpc>
                <a:spcPct val="90000"/>
              </a:lnSpc>
              <a:defRPr sz="13000">
                <a:solidFill>
                  <a:schemeClr val="accent1"/>
                </a:solidFill>
              </a:defRPr>
            </a:lvl1pPr>
            <a:lvl2pPr marL="0" indent="0">
              <a:buNone/>
              <a:defRPr/>
            </a:lvl2pPr>
          </a:lstStyle>
          <a:p>
            <a:r>
              <a:rPr lang="en-US"/>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7"/>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p:spPr>
        <p:txBody>
          <a:bodyPr/>
          <a:lstStyle>
            <a:lvl1pPr>
              <a:lnSpc>
                <a:spcPct val="90000"/>
              </a:lnSpc>
              <a:defRPr sz="13000">
                <a:solidFill>
                  <a:schemeClr val="accent1"/>
                </a:solidFill>
              </a:defRPr>
            </a:lvl1pPr>
          </a:lstStyle>
          <a:p>
            <a:r>
              <a:rPr lang="en-US"/>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p:spPr>
        <p:txBody>
          <a:bodyPr/>
          <a:lstStyle>
            <a:lvl1pPr>
              <a:lnSpc>
                <a:spcPct val="90000"/>
              </a:lnSpc>
              <a:defRPr sz="13000">
                <a:solidFill>
                  <a:schemeClr val="accent1"/>
                </a:solidFill>
              </a:defRPr>
            </a:lvl1pPr>
          </a:lstStyle>
          <a:p>
            <a:r>
              <a:rPr lang="en-US"/>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226185286"/>
      </p:ext>
    </p:extLst>
  </p:cSld>
  <p:clrMapOvr>
    <a:masterClrMapping/>
  </p:clrMapOvr>
  <p:transition spd="med"/>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563053469"/>
      </p:ext>
    </p:extLst>
  </p:cSld>
  <p:clrMapOvr>
    <a:masterClrMapping/>
  </p:clrMapOvr>
  <p:transition spd="med"/>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p>
            <a:endParaRPr lang="en-US"/>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46777269"/>
      </p:ext>
    </p:extLst>
  </p:cSld>
  <p:clrMapOvr>
    <a:masterClrMapping/>
  </p:clrMapOvr>
  <p:transition spd="med"/>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p>
            <a:endParaRPr lang="en-US"/>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742191164"/>
      </p:ext>
    </p:extLst>
  </p:cSld>
  <p:clrMapOvr>
    <a:masterClrMapping/>
  </p:clrMapOvr>
  <p:transition spd="med"/>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24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p:spPr>
        <p:txBody>
          <a:bodyPr anchor="ctr"/>
          <a:lstStyle>
            <a:lvl1pPr algn="ctr">
              <a:defRPr sz="16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p:spPr>
        <p:txBody>
          <a:bodyPr anchor="ctr"/>
          <a:lstStyle>
            <a:lvl1pPr algn="ctr">
              <a:defRPr sz="16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p:spPr>
        <p:txBody>
          <a:bodyPr anchor="ctr"/>
          <a:lstStyle>
            <a:lvl1pPr algn="ctr">
              <a:defRPr sz="16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912022367"/>
      </p:ext>
    </p:extLst>
  </p:cSld>
  <p:clrMapOvr>
    <a:masterClrMapping/>
  </p:clrMapOvr>
  <p:transition spd="med"/>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CTA">
    <p:bg>
      <p:bgPr>
        <a:solidFill>
          <a:schemeClr val="bg1"/>
        </a:solidFill>
        <a:effectLst/>
      </p:bgPr>
    </p:bg>
    <p:spTree>
      <p:nvGrpSpPr>
        <p:cNvPr id="1" name=""/>
        <p:cNvGrpSpPr/>
        <p:nvPr/>
      </p:nvGrpSpPr>
      <p:grpSpPr>
        <a:xfrm>
          <a:off x="0" y="0"/>
          <a:ext cx="0" cy="0"/>
          <a:chOff x="0" y="0"/>
          <a:chExt cx="0" cy="0"/>
        </a:xfrm>
      </p:grpSpPr>
      <p:sp>
        <p:nvSpPr>
          <p:cNvPr id="14" name="Picture Placeholder 13" descr="Place pictogram here">
            <a:extLst>
              <a:ext uri="{FF2B5EF4-FFF2-40B4-BE49-F238E27FC236}">
                <a16:creationId xmlns:a16="http://schemas.microsoft.com/office/drawing/2014/main" id="{637C5D5A-A533-DB2D-8BBE-C9DAA013CA01}"/>
              </a:ext>
            </a:extLst>
          </p:cNvPr>
          <p:cNvSpPr>
            <a:spLocks noGrp="1" noChangeAspect="1"/>
          </p:cNvSpPr>
          <p:nvPr>
            <p:ph type="pic" sz="quarter" idx="15" hasCustomPrompt="1"/>
          </p:nvPr>
        </p:nvSpPr>
        <p:spPr>
          <a:xfrm>
            <a:off x="9159885" y="252034"/>
            <a:ext cx="2746345" cy="2746345"/>
          </a:xfrm>
        </p:spPr>
        <p:txBody>
          <a:bodyPr anchor="ctr"/>
          <a:lstStyle>
            <a:lvl1pPr algn="ctr">
              <a:defRPr sz="1600">
                <a:solidFill>
                  <a:schemeClr val="tx1"/>
                </a:solidFill>
              </a:defRPr>
            </a:lvl1pPr>
          </a:lstStyle>
          <a:p>
            <a:r>
              <a:rPr lang="en-US"/>
              <a:t>QR Code</a:t>
            </a:r>
          </a:p>
        </p:txBody>
      </p:sp>
      <p:sp>
        <p:nvSpPr>
          <p:cNvPr id="3" name="Text Placeholder 9">
            <a:extLst>
              <a:ext uri="{FF2B5EF4-FFF2-40B4-BE49-F238E27FC236}">
                <a16:creationId xmlns:a16="http://schemas.microsoft.com/office/drawing/2014/main" id="{7E536891-BF47-D0B3-6CAE-B80C26D8E91D}"/>
              </a:ext>
            </a:extLst>
          </p:cNvPr>
          <p:cNvSpPr>
            <a:spLocks noGrp="1"/>
          </p:cNvSpPr>
          <p:nvPr>
            <p:ph type="body" sz="quarter" idx="19"/>
          </p:nvPr>
        </p:nvSpPr>
        <p:spPr>
          <a:xfrm>
            <a:off x="6666104" y="596385"/>
            <a:ext cx="2493782" cy="1709738"/>
          </a:xfrm>
        </p:spPr>
        <p:txBody>
          <a:bodyPr/>
          <a:lstStyle>
            <a:lvl1pPr>
              <a:lnSpc>
                <a:spcPct val="110000"/>
              </a:lnSpc>
              <a:spcBef>
                <a:spcPts val="0"/>
              </a:spcBef>
              <a:defRPr sz="2400">
                <a:solidFill>
                  <a:schemeClr val="accent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p:txBody>
      </p:sp>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21" name="Picture Placeholder 13" descr="Place pictogram here">
            <a:extLst>
              <a:ext uri="{FF2B5EF4-FFF2-40B4-BE49-F238E27FC236}">
                <a16:creationId xmlns:a16="http://schemas.microsoft.com/office/drawing/2014/main" id="{CD549F88-B958-3834-EF7E-94200FC66BEC}"/>
              </a:ext>
            </a:extLst>
          </p:cNvPr>
          <p:cNvSpPr>
            <a:spLocks noGrp="1" noChangeAspect="1"/>
          </p:cNvSpPr>
          <p:nvPr>
            <p:ph type="pic" sz="quarter" idx="23" hasCustomPrompt="1"/>
          </p:nvPr>
        </p:nvSpPr>
        <p:spPr>
          <a:xfrm>
            <a:off x="15253284" y="341327"/>
            <a:ext cx="2746345" cy="2746345"/>
          </a:xfrm>
        </p:spPr>
        <p:txBody>
          <a:bodyPr anchor="ctr"/>
          <a:lstStyle>
            <a:lvl1pPr algn="ctr">
              <a:defRPr sz="1600">
                <a:solidFill>
                  <a:schemeClr val="tx1"/>
                </a:solidFill>
              </a:defRPr>
            </a:lvl1pPr>
          </a:lstStyle>
          <a:p>
            <a:r>
              <a:rPr lang="en-US"/>
              <a:t>QR Code</a:t>
            </a:r>
          </a:p>
        </p:txBody>
      </p:sp>
      <p:sp>
        <p:nvSpPr>
          <p:cNvPr id="22" name="Text Placeholder 9">
            <a:extLst>
              <a:ext uri="{FF2B5EF4-FFF2-40B4-BE49-F238E27FC236}">
                <a16:creationId xmlns:a16="http://schemas.microsoft.com/office/drawing/2014/main" id="{63041EB6-E7C2-69C4-C909-27ED4A8F3BD1}"/>
              </a:ext>
            </a:extLst>
          </p:cNvPr>
          <p:cNvSpPr>
            <a:spLocks noGrp="1"/>
          </p:cNvSpPr>
          <p:nvPr>
            <p:ph type="body" sz="quarter" idx="24"/>
          </p:nvPr>
        </p:nvSpPr>
        <p:spPr>
          <a:xfrm>
            <a:off x="12759503" y="685678"/>
            <a:ext cx="2493782" cy="1709738"/>
          </a:xfrm>
        </p:spPr>
        <p:txBody>
          <a:bodyPr/>
          <a:lstStyle>
            <a:lvl1pPr>
              <a:lnSpc>
                <a:spcPct val="110000"/>
              </a:lnSpc>
              <a:spcBef>
                <a:spcPts val="0"/>
              </a:spcBef>
              <a:defRPr sz="2400">
                <a:solidFill>
                  <a:schemeClr val="accent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p:txBody>
      </p:sp>
      <p:sp>
        <p:nvSpPr>
          <p:cNvPr id="23" name="Picture Placeholder 13" descr="Place pictogram here">
            <a:extLst>
              <a:ext uri="{FF2B5EF4-FFF2-40B4-BE49-F238E27FC236}">
                <a16:creationId xmlns:a16="http://schemas.microsoft.com/office/drawing/2014/main" id="{CC9A8914-DCE9-F32D-AC75-99A1E49C0B43}"/>
              </a:ext>
            </a:extLst>
          </p:cNvPr>
          <p:cNvSpPr>
            <a:spLocks noGrp="1" noChangeAspect="1"/>
          </p:cNvSpPr>
          <p:nvPr>
            <p:ph type="pic" sz="quarter" idx="25" hasCustomPrompt="1"/>
          </p:nvPr>
        </p:nvSpPr>
        <p:spPr>
          <a:xfrm>
            <a:off x="21346680" y="341327"/>
            <a:ext cx="2746345" cy="2746345"/>
          </a:xfrm>
        </p:spPr>
        <p:txBody>
          <a:bodyPr anchor="ctr"/>
          <a:lstStyle>
            <a:lvl1pPr algn="ctr">
              <a:defRPr sz="1600">
                <a:solidFill>
                  <a:schemeClr val="tx1"/>
                </a:solidFill>
              </a:defRPr>
            </a:lvl1pPr>
          </a:lstStyle>
          <a:p>
            <a:r>
              <a:rPr lang="en-US"/>
              <a:t>QR Code</a:t>
            </a:r>
          </a:p>
        </p:txBody>
      </p:sp>
      <p:sp>
        <p:nvSpPr>
          <p:cNvPr id="24" name="Text Placeholder 9">
            <a:extLst>
              <a:ext uri="{FF2B5EF4-FFF2-40B4-BE49-F238E27FC236}">
                <a16:creationId xmlns:a16="http://schemas.microsoft.com/office/drawing/2014/main" id="{83B56C12-62FE-F0CB-60A7-0A282F377618}"/>
              </a:ext>
            </a:extLst>
          </p:cNvPr>
          <p:cNvSpPr>
            <a:spLocks noGrp="1"/>
          </p:cNvSpPr>
          <p:nvPr>
            <p:ph type="body" sz="quarter" idx="26"/>
          </p:nvPr>
        </p:nvSpPr>
        <p:spPr>
          <a:xfrm>
            <a:off x="18852899" y="685678"/>
            <a:ext cx="2493782" cy="1709738"/>
          </a:xfrm>
        </p:spPr>
        <p:txBody>
          <a:bodyPr/>
          <a:lstStyle>
            <a:lvl1pPr>
              <a:lnSpc>
                <a:spcPct val="110000"/>
              </a:lnSpc>
              <a:spcBef>
                <a:spcPts val="0"/>
              </a:spcBef>
              <a:defRPr sz="2400">
                <a:solidFill>
                  <a:schemeClr val="accent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p:txBody>
      </p:sp>
    </p:spTree>
    <p:extLst>
      <p:ext uri="{BB962C8B-B14F-4D97-AF65-F5344CB8AC3E}">
        <p14:creationId xmlns:p14="http://schemas.microsoft.com/office/powerpoint/2010/main" val="511448022"/>
      </p:ext>
    </p:extLst>
  </p:cSld>
  <p:clrMapOvr>
    <a:masterClrMapping/>
  </p:clrMapOvr>
  <p:transition spd="med"/>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02516733"/>
      </p:ext>
    </p:extLst>
  </p:cSld>
  <p:clrMapOvr>
    <a:masterClrMapping/>
  </p:clrMapOvr>
  <p:transition spd="med"/>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576072"/>
            <a:ext cx="7424927" cy="19065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330959695"/>
      </p:ext>
    </p:extLst>
  </p:cSld>
  <p:clrMapOvr>
    <a:masterClrMapping/>
  </p:clrMapOvr>
  <p:transition spd="med"/>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4754306"/>
      </p:ext>
    </p:extLst>
  </p:cSld>
  <p:clrMapOvr>
    <a:masterClrMapping/>
  </p:clrMapOvr>
  <p:transition spd="med"/>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576072"/>
            <a:ext cx="4953000" cy="4573587"/>
          </a:xfrm>
        </p:spPr>
        <p:txBody>
          <a:bodyPr/>
          <a:lstStyle>
            <a:lvl1pPr>
              <a:lnSpc>
                <a:spcPct val="10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86179376"/>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52612082"/>
      </p:ext>
    </p:extLst>
  </p:cSld>
  <p:clrMapOvr>
    <a:masterClrMapping/>
  </p:clrMapOvr>
  <p:transition spd="med"/>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860803004"/>
      </p:ext>
    </p:extLst>
  </p:cSld>
  <p:clrMapOvr>
    <a:masterClrMapping/>
  </p:clrMapOvr>
  <p:transition spd="med"/>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7"/>
          </a:xfrm>
        </p:spPr>
        <p:txBody>
          <a:bodyPr rIns="0"/>
          <a:lstStyle>
            <a:lvl1pPr>
              <a:lnSpc>
                <a:spcPct val="100000"/>
              </a:lnSpc>
              <a:defRPr sz="2800">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15559221"/>
      </p:ext>
    </p:extLst>
  </p:cSld>
  <p:clrMapOvr>
    <a:masterClrMapping/>
  </p:clrMapOvr>
  <p:transition spd="med"/>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p:spPr>
        <p:txBody>
          <a:bodyPr anchor="ctr"/>
          <a:lstStyle>
            <a:lvl1pPr algn="ctr">
              <a:defRPr sz="1600">
                <a:solidFill>
                  <a:schemeClr val="tx1"/>
                </a:solidFill>
              </a:defRPr>
            </a:lvl1pPr>
          </a:lstStyle>
          <a:p>
            <a:r>
              <a:rPr lang="en-US"/>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p:spPr>
        <p:txBody>
          <a:bodyPr anchor="ctr"/>
          <a:lstStyle>
            <a:lvl1pPr algn="ctr">
              <a:defRPr sz="1600">
                <a:solidFill>
                  <a:schemeClr val="tx1"/>
                </a:solidFill>
              </a:defRPr>
            </a:lvl1pPr>
          </a:lstStyle>
          <a:p>
            <a:r>
              <a:rPr lang="en-US"/>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60225564"/>
      </p:ext>
    </p:extLst>
  </p:cSld>
  <p:clrMapOvr>
    <a:masterClrMapping/>
  </p:clrMapOvr>
  <p:transition spd="med"/>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2" y="2478024"/>
            <a:ext cx="6670675"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00A530A6-2F26-DA70-D0D9-6DD90453CEC1}"/>
              </a:ext>
              <a:ext uri="{C183D7F6-B498-43B3-948B-1728B52AA6E4}">
                <adec:decorative xmlns:adec="http://schemas.microsoft.com/office/drawing/2017/decorative" val="0"/>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p:spPr>
        <p:txBody>
          <a:bodyPr anchor="ctr"/>
          <a:lstStyle>
            <a:lvl1pPr algn="ctr">
              <a:defRPr sz="1600"/>
            </a:lvl1pPr>
          </a:lstStyle>
          <a:p>
            <a:r>
              <a:rPr lang="en-US"/>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 uri="{C183D7F6-B498-43B3-948B-1728B52AA6E4}">
                <adec:decorative xmlns:adec="http://schemas.microsoft.com/office/drawing/2017/decorative" val="0"/>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p:spPr>
        <p:txBody>
          <a:bodyPr anchor="ctr"/>
          <a:lstStyle>
            <a:lvl1pPr algn="ctr">
              <a:defRPr sz="1600"/>
            </a:lvl1pPr>
          </a:lstStyle>
          <a:p>
            <a:r>
              <a:rPr lang="en-US"/>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2" y="8385048"/>
            <a:ext cx="6670676"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p:spPr>
        <p:txBody>
          <a:bodyPr anchor="ctr"/>
          <a:lstStyle>
            <a:lvl1pPr algn="ctr">
              <a:defRPr sz="1600"/>
            </a:lvl1pPr>
          </a:lstStyle>
          <a:p>
            <a:r>
              <a:rPr lang="en-US"/>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1" y="83820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751618500"/>
      </p:ext>
    </p:extLst>
  </p:cSld>
  <p:clrMapOvr>
    <a:masterClrMapping/>
  </p:clrMapOvr>
  <p:transition spd="med"/>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244441421"/>
      </p:ext>
    </p:extLst>
  </p:cSld>
  <p:clrMapOvr>
    <a:masterClrMapping/>
  </p:clrMapOvr>
  <p:transition spd="med"/>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448056"/>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10000"/>
              </a:lnSpc>
              <a:defRPr sz="64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3"/>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69913"/>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909020398"/>
      </p:ext>
    </p:extLst>
  </p:cSld>
  <p:clrMapOvr>
    <a:masterClrMapping/>
  </p:clrMapOvr>
  <p:transition spd="med"/>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2"/>
            <a:ext cx="4956175" cy="4573587"/>
          </a:xfrm>
        </p:spPr>
        <p:txBody>
          <a:bodyPr/>
          <a:lstStyle>
            <a:lvl1pPr>
              <a:lnSpc>
                <a:spcPct val="100000"/>
              </a:lnSpc>
              <a:defRPr sz="2800">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52403239"/>
      </p:ext>
    </p:extLst>
  </p:cSld>
  <p:clrMapOvr>
    <a:masterClrMapping/>
  </p:clrMapOvr>
  <p:transition spd="med"/>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5958312"/>
      </p:ext>
    </p:extLst>
  </p:cSld>
  <p:clrMapOvr>
    <a:masterClrMapping/>
  </p:clrMapOvr>
  <p:transition spd="med"/>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4573588"/>
          </a:xfrm>
        </p:spPr>
        <p:txBody>
          <a:bodyPr/>
          <a:lstStyle>
            <a:lvl1pPr>
              <a:lnSpc>
                <a:spcPct val="110000"/>
              </a:lnSpc>
              <a:defRPr sz="2800">
                <a:solidFill>
                  <a:schemeClr val="tx2"/>
                </a:solidFill>
              </a:defRPr>
            </a:lvl1pPr>
          </a:lstStyle>
          <a:p>
            <a:r>
              <a:rPr lang="en-US"/>
              <a:t>Click to edit Master title style</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797300617"/>
      </p:ext>
    </p:extLst>
  </p:cSld>
  <p:clrMapOvr>
    <a:masterClrMapping/>
  </p:clrMapOvr>
  <p:transition spd="med"/>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5" cy="2859087"/>
          </a:xfrm>
        </p:spPr>
        <p:txBody>
          <a:bodyPr/>
          <a:lstStyle>
            <a:lvl1pPr>
              <a:lnSpc>
                <a:spcPct val="110000"/>
              </a:lnSpc>
              <a:defRPr sz="2800">
                <a:solidFill>
                  <a:schemeClr val="tx2"/>
                </a:solidFill>
              </a:defRPr>
            </a:lvl1pPr>
          </a:lstStyle>
          <a:p>
            <a:r>
              <a:rPr lang="en-US"/>
              <a:t>Click to edit Master title style</a:t>
            </a:r>
          </a:p>
        </p:txBody>
      </p:sp>
      <p:cxnSp>
        <p:nvCxnSpPr>
          <p:cNvPr id="24" name="Straight Connector 23" descr="Vertical column divider">
            <a:extLst>
              <a:ext uri="{FF2B5EF4-FFF2-40B4-BE49-F238E27FC236}">
                <a16:creationId xmlns:a16="http://schemas.microsoft.com/office/drawing/2014/main" id="{B5CBE6E3-0E18-8A57-578D-D314948AF14F}"/>
              </a:ext>
              <a:ext uri="{C183D7F6-B498-43B3-948B-1728B52AA6E4}">
                <adec:decorative xmlns:adec="http://schemas.microsoft.com/office/drawing/2017/decorative" val="0"/>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p:spPr>
        <p:txBody>
          <a:bodyPr/>
          <a:lstStyle>
            <a:lvl1pPr>
              <a:defRPr sz="1400">
                <a:solidFill>
                  <a:schemeClr val="tx1"/>
                </a:solidFill>
              </a:defRPr>
            </a:lvl1pPr>
          </a:lstStyle>
          <a:p>
            <a:r>
              <a:rPr lang="en-US"/>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p:spPr>
        <p:txBody>
          <a:bodyPr/>
          <a:lstStyle>
            <a:lvl1pPr>
              <a:defRPr sz="1400">
                <a:solidFill>
                  <a:schemeClr val="tx1"/>
                </a:solidFill>
              </a:defRPr>
            </a:lvl1pPr>
          </a:lstStyle>
          <a:p>
            <a:r>
              <a:rPr lang="en-US"/>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p:spPr>
        <p:txBody>
          <a:bodyPr/>
          <a:lstStyle>
            <a:lvl1pPr>
              <a:defRPr sz="1400">
                <a:solidFill>
                  <a:schemeClr val="tx1"/>
                </a:solidFill>
              </a:defRPr>
            </a:lvl1pPr>
          </a:lstStyle>
          <a:p>
            <a:r>
              <a:rPr lang="en-US"/>
              <a:t>Icon</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3" name="Straight Connector 22" descr="Horizontal row divider">
            <a:extLst>
              <a:ext uri="{FF2B5EF4-FFF2-40B4-BE49-F238E27FC236}">
                <a16:creationId xmlns:a16="http://schemas.microsoft.com/office/drawing/2014/main" id="{252CDB94-BA57-B58F-95F0-D406FE34BB40}"/>
              </a:ext>
              <a:ext uri="{C183D7F6-B498-43B3-948B-1728B52AA6E4}">
                <adec:decorative xmlns:adec="http://schemas.microsoft.com/office/drawing/2017/decorative" val="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p:spPr>
        <p:txBody>
          <a:bodyPr/>
          <a:lstStyle>
            <a:lvl1pPr>
              <a:defRPr sz="1400">
                <a:solidFill>
                  <a:schemeClr val="tx1"/>
                </a:solidFill>
              </a:defRPr>
            </a:lvl1pPr>
          </a:lstStyle>
          <a:p>
            <a:r>
              <a:rPr lang="en-US"/>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p:spPr>
        <p:txBody>
          <a:bodyPr/>
          <a:lstStyle>
            <a:lvl1pPr>
              <a:defRPr sz="1400">
                <a:solidFill>
                  <a:schemeClr val="tx1"/>
                </a:solidFill>
              </a:defRPr>
            </a:lvl1pPr>
          </a:lstStyle>
          <a:p>
            <a:r>
              <a:rPr lang="en-US"/>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1" y="7429500"/>
            <a:ext cx="4951413" cy="3792682"/>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p:spPr>
        <p:txBody>
          <a:bodyPr/>
          <a:lstStyle>
            <a:lvl1pPr>
              <a:defRPr sz="1400">
                <a:solidFill>
                  <a:schemeClr val="tx1"/>
                </a:solidFill>
              </a:defRPr>
            </a:lvl1pPr>
          </a:lstStyle>
          <a:p>
            <a:r>
              <a:rPr lang="en-US"/>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42577658"/>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576072"/>
            <a:ext cx="4953000" cy="4573587"/>
          </a:xfrm>
        </p:spPr>
        <p:txBody>
          <a:bodyPr/>
          <a:lstStyle>
            <a:lvl1pPr>
              <a:lnSpc>
                <a:spcPct val="10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868865076"/>
      </p:ext>
    </p:extLst>
  </p:cSld>
  <p:clrMapOvr>
    <a:masterClrMapping/>
  </p:clrMapOvr>
  <p:transition spd="med"/>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a:solidFill>
                  <a:schemeClr val="tx2"/>
                </a:solidFill>
              </a:defRPr>
            </a:lvl1pPr>
          </a:lstStyle>
          <a:p>
            <a:r>
              <a:rPr lang="en-US"/>
              <a:t>Click to edit Master title style</a:t>
            </a:r>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2" y="6665976"/>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77310538"/>
      </p:ext>
    </p:extLst>
  </p:cSld>
  <p:clrMapOvr>
    <a:masterClrMapping/>
  </p:clrMapOvr>
  <p:transition spd="med"/>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2"/>
            <a:ext cx="4949825" cy="3413126"/>
          </a:xfrm>
        </p:spPr>
        <p:txBody>
          <a:bodyPr rIns="0"/>
          <a:lstStyle>
            <a:lvl1pPr>
              <a:lnSpc>
                <a:spcPct val="110000"/>
              </a:lnSpc>
              <a:defRPr sz="3600">
                <a:solidFill>
                  <a:schemeClr val="tx2"/>
                </a:solidFill>
              </a:defRPr>
            </a:lvl1pPr>
          </a:lstStyle>
          <a:p>
            <a:r>
              <a:rPr lang="en-US"/>
              <a:t>Click to edit Master title style</a:t>
            </a:r>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67669443"/>
      </p:ext>
    </p:extLst>
  </p:cSld>
  <p:clrMapOvr>
    <a:masterClrMapping/>
  </p:clrMapOvr>
  <p:transition spd="med"/>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a:p>
        </p:txBody>
      </p:sp>
    </p:spTree>
    <p:extLst>
      <p:ext uri="{BB962C8B-B14F-4D97-AF65-F5344CB8AC3E}">
        <p14:creationId xmlns:p14="http://schemas.microsoft.com/office/powerpoint/2010/main" val="2500130038"/>
      </p:ext>
    </p:extLst>
  </p:cSld>
  <p:clrMapOvr>
    <a:masterClrMapping/>
  </p:clrMapOvr>
  <p:transition spd="med"/>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408556187"/>
      </p:ext>
    </p:extLst>
  </p:cSld>
  <p:clrMapOvr>
    <a:masterClrMapping/>
  </p:clrMapOvr>
  <p:transition spd="med"/>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a:p>
        </p:txBody>
      </p:sp>
    </p:spTree>
    <p:extLst>
      <p:ext uri="{BB962C8B-B14F-4D97-AF65-F5344CB8AC3E}">
        <p14:creationId xmlns:p14="http://schemas.microsoft.com/office/powerpoint/2010/main" val="2281862537"/>
      </p:ext>
    </p:extLst>
  </p:cSld>
  <p:clrMapOvr>
    <a:masterClrMapping/>
  </p:clrMapOvr>
  <p:transition spd="med"/>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solidFill>
            <a:srgbClr val="E0E0E0"/>
          </a:solidFill>
        </p:spPr>
        <p:txBody>
          <a:bodyPr anchor="ctr"/>
          <a:lstStyle>
            <a:lvl1pPr algn="ctr">
              <a:defRPr>
                <a:solidFill>
                  <a:schemeClr val="accent5"/>
                </a:solidFill>
              </a:defRPr>
            </a:lvl1pPr>
          </a:lstStyle>
          <a:p>
            <a:r>
              <a:rPr lang="en-US"/>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308046265"/>
      </p:ext>
    </p:extLst>
  </p:cSld>
  <p:clrMapOvr>
    <a:masterClrMapping/>
  </p:clrMapOvr>
  <p:transition spd="med"/>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118967847"/>
      </p:ext>
    </p:extLst>
  </p:cSld>
  <p:clrMapOvr>
    <a:masterClrMapping/>
  </p:clrMapOvr>
  <p:transition spd="med"/>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88566504"/>
      </p:ext>
    </p:extLst>
  </p:cSld>
  <p:clrMapOvr>
    <a:masterClrMapping/>
  </p:clrMapOvr>
  <p:transition spd="med"/>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4573587"/>
          </a:xfrm>
        </p:spPr>
        <p:txBody>
          <a:bodyPr/>
          <a:lstStyle>
            <a:lvl1pPr>
              <a:lnSpc>
                <a:spcPct val="110000"/>
              </a:lnSpc>
              <a:defRPr sz="2800">
                <a:solidFill>
                  <a:schemeClr val="tx2"/>
                </a:solidFill>
              </a:defRPr>
            </a:lvl1pPr>
          </a:lstStyle>
          <a:p>
            <a:r>
              <a:rPr lang="en-US"/>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09410144"/>
      </p:ext>
    </p:extLst>
  </p:cSld>
  <p:clrMapOvr>
    <a:masterClrMapping/>
  </p:clrMapOvr>
  <p:transition spd="med"/>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45963487"/>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734183900"/>
      </p:ext>
    </p:extLst>
  </p:cSld>
  <p:clrMapOvr>
    <a:masterClrMapping/>
  </p:clrMapOvr>
  <p:transition spd="med"/>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7048"/>
          </a:xfrm>
        </p:spPr>
        <p:txBody>
          <a:bodyPr/>
          <a:lstStyle>
            <a:lvl1pPr>
              <a:lnSpc>
                <a:spcPct val="110000"/>
              </a:lnSpc>
              <a:defRPr sz="2800">
                <a:solidFill>
                  <a:schemeClr val="tx2"/>
                </a:solidFill>
              </a:defRPr>
            </a:lvl1pPr>
          </a:lstStyle>
          <a:p>
            <a:r>
              <a:rPr lang="en-US"/>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95622474"/>
      </p:ext>
    </p:extLst>
  </p:cSld>
  <p:clrMapOvr>
    <a:masterClrMapping/>
  </p:clrMapOvr>
  <p:transition spd="med"/>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p>
            <a:endParaRPr lang="en-US"/>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59589438"/>
      </p:ext>
    </p:extLst>
  </p:cSld>
  <p:clrMapOvr>
    <a:masterClrMapping/>
  </p:clrMapOvr>
  <p:transition spd="med"/>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2171553065"/>
      </p:ext>
    </p:extLst>
  </p:cSld>
  <p:clrMapOvr>
    <a:masterClrMapping/>
  </p:clrMapOvr>
  <p:transition spd="med"/>
</p:sldLayout>
</file>

<file path=ppt/slideLayouts/slideLayout243.xml><?xml version="1.0" encoding="utf-8"?>
<p:sldLayout xmlns:a="http://schemas.openxmlformats.org/drawingml/2006/main" xmlns:r="http://schemas.openxmlformats.org/officeDocument/2006/relationships" xmlns:p="http://schemas.openxmlformats.org/presentationml/2006/main"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p>
            <a:r>
              <a:rPr lang="en-US"/>
              <a:t>Click to edit Master title style</a:t>
            </a:r>
          </a:p>
        </p:txBody>
      </p:sp>
      <p:sp>
        <p:nvSpPr>
          <p:cNvPr id="6" name="Text Placeholder"/>
          <p:cNvSpPr>
            <a:spLocks noGrp="1"/>
          </p:cNvSpPr>
          <p:nvPr>
            <p:ph type="body" sz="quarter" idx="12"/>
          </p:nvPr>
        </p:nvSpPr>
        <p:spPr>
          <a:xfrm>
            <a:off x="585292" y="3316224"/>
            <a:ext cx="4901822" cy="8672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p:cNvSpPr>
            <a:spLocks noGrp="1"/>
          </p:cNvSpPr>
          <p:nvPr>
            <p:ph type="ftr" sz="quarter" idx="10"/>
          </p:nvPr>
        </p:nvSpPr>
        <p:spPr/>
        <p:txBody>
          <a:bodyPr/>
          <a:lstStyle/>
          <a:p>
            <a:r>
              <a:rPr lang="en-US"/>
              <a:t>© 2022 IBM Corporation | Migros Innovation Day | May 18th-19th </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a:p>
        </p:txBody>
      </p:sp>
    </p:spTree>
    <p:extLst>
      <p:ext uri="{BB962C8B-B14F-4D97-AF65-F5344CB8AC3E}">
        <p14:creationId xmlns:p14="http://schemas.microsoft.com/office/powerpoint/2010/main" val="612176442"/>
      </p:ext>
    </p:extLst>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1_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6288088"/>
          </a:xfrm>
        </p:spPr>
        <p:txBody>
          <a:bodyPr/>
          <a:lstStyle>
            <a:lvl1pPr>
              <a:lnSpc>
                <a:spcPct val="100000"/>
              </a:lnSpc>
              <a:defRPr sz="8598">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2808310501"/>
      </p:ext>
    </p:extLst>
  </p:cSld>
  <p:clrMapOvr>
    <a:masterClrMapping/>
  </p:clrMapOvr>
  <p:transition spd="med"/>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1_Cover, cyan">
    <p:spTree>
      <p:nvGrpSpPr>
        <p:cNvPr id="1" name=""/>
        <p:cNvGrpSpPr/>
        <p:nvPr/>
      </p:nvGrpSpPr>
      <p:grpSpPr>
        <a:xfrm>
          <a:off x="0" y="0"/>
          <a:ext cx="0" cy="0"/>
          <a:chOff x="0" y="0"/>
          <a:chExt cx="0" cy="0"/>
        </a:xfrm>
      </p:grpSpPr>
      <p:sp>
        <p:nvSpPr>
          <p:cNvPr id="3" name="Rectangle 2" descr="Blue 10 full slide background ">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0" marR="0" indent="0" algn="l" defTabSz="914218"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solidFill>
                  <a:schemeClr val="tx2"/>
                </a:solidFill>
              </a:defRPr>
            </a:lvl1pPr>
          </a:lstStyle>
          <a:p>
            <a:r>
              <a:rPr lang="en-US"/>
              <a:t>Click to edit Master title style</a:t>
            </a:r>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descr="IBM 8-bar logo">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3787616068"/>
      </p:ext>
    </p:extLst>
  </p:cSld>
  <p:clrMapOvr>
    <a:masterClrMapping/>
  </p:clrMapOvr>
  <p:transition spd="med"/>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1_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lvl1pPr>
          </a:lstStyle>
          <a:p>
            <a:r>
              <a:rPr lang="en-US"/>
              <a:t>Click to edit Master title style</a:t>
            </a:r>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206837867"/>
      </p:ext>
    </p:extLst>
  </p:cSld>
  <p:clrMapOvr>
    <a:masterClrMapping/>
  </p:clrMapOvr>
  <p:transition spd="med"/>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1_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8"/>
          </a:xfrm>
        </p:spPr>
        <p:txBody>
          <a:bodyPr/>
          <a:lstStyle>
            <a:lvl1pPr>
              <a:lnSpc>
                <a:spcPct val="100000"/>
              </a:lnSpc>
              <a:defRPr sz="8598">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9"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1486478734"/>
      </p:ext>
    </p:extLst>
  </p:cSld>
  <p:clrMapOvr>
    <a:masterClrMapping/>
  </p:clrMapOvr>
  <p:transition spd="med"/>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1_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384048"/>
            <a:ext cx="10101071" cy="10479088"/>
          </a:xfrm>
        </p:spPr>
        <p:txBody>
          <a:bodyPr/>
          <a:lstStyle>
            <a:lvl1pPr>
              <a:lnSpc>
                <a:spcPct val="100000"/>
              </a:lnSpc>
              <a:defRPr sz="8598">
                <a:solidFill>
                  <a:schemeClr val="tx2"/>
                </a:solidFill>
              </a:defRPr>
            </a:lvl1pPr>
          </a:lstStyle>
          <a:p>
            <a:r>
              <a:rPr lang="en-US"/>
              <a:t>Click to edit Master title style</a:t>
            </a:r>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2"/>
            <a:ext cx="11049000" cy="12574588"/>
          </a:xfrm>
          <a:solidFill>
            <a:srgbClr val="E0E0E0"/>
          </a:solidFill>
        </p:spPr>
        <p:txBody>
          <a:bodyPr anchor="ctr"/>
          <a:lstStyle>
            <a:lvl1pPr algn="ctr">
              <a:defRPr>
                <a:solidFill>
                  <a:schemeClr val="accent5"/>
                </a:solidFill>
              </a:defRPr>
            </a:lvl1pPr>
          </a:lstStyle>
          <a:p>
            <a:r>
              <a:rPr lang="en-US"/>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3409544502"/>
      </p:ext>
    </p:extLst>
  </p:cSld>
  <p:clrMapOvr>
    <a:masterClrMapping/>
  </p:clrMapOvr>
  <p:transition spd="med"/>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1_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3"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1527048"/>
            <a:ext cx="10099675" cy="9337676"/>
          </a:xfrm>
        </p:spPr>
        <p:txBody>
          <a:bodyPr/>
          <a:lstStyle>
            <a:lvl1pPr>
              <a:lnSpc>
                <a:spcPct val="100000"/>
              </a:lnSpc>
              <a:defRPr sz="8598">
                <a:solidFill>
                  <a:schemeClr val="tx2"/>
                </a:solidFill>
              </a:defRPr>
            </a:lvl1pPr>
          </a:lstStyle>
          <a:p>
            <a:r>
              <a:rPr lang="en-US"/>
              <a:t>Click to edit Master title style</a:t>
            </a:r>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2"/>
            <a:ext cx="11049000" cy="12574588"/>
          </a:xfrm>
          <a:solidFill>
            <a:srgbClr val="E0E0E0"/>
          </a:solidFill>
        </p:spPr>
        <p:txBody>
          <a:bodyPr anchor="ctr"/>
          <a:lstStyle>
            <a:lvl1pPr algn="ctr">
              <a:defRPr>
                <a:solidFill>
                  <a:schemeClr val="accent5"/>
                </a:solidFill>
              </a:defRPr>
            </a:lvl1pPr>
          </a:lstStyle>
          <a:p>
            <a:r>
              <a:rPr lang="en-US"/>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2" y="12526964"/>
            <a:ext cx="1638299" cy="609600"/>
          </a:xfrm>
          <a:prstGeom prst="rect">
            <a:avLst/>
          </a:prstGeom>
        </p:spPr>
      </p:pic>
      <p:sp>
        <p:nvSpPr>
          <p:cNvPr id="6" name="Text Placeholder 5">
            <a:extLst>
              <a:ext uri="{FF2B5EF4-FFF2-40B4-BE49-F238E27FC236}">
                <a16:creationId xmlns:a16="http://schemas.microsoft.com/office/drawing/2014/main" id="{A75CB212-F727-1051-2668-3EA36C3CE377}"/>
              </a:ext>
            </a:extLst>
          </p:cNvPr>
          <p:cNvSpPr>
            <a:spLocks noGrp="1"/>
          </p:cNvSpPr>
          <p:nvPr>
            <p:ph type="body" sz="quarter" idx="13"/>
          </p:nvPr>
        </p:nvSpPr>
        <p:spPr>
          <a:xfrm>
            <a:off x="576263" y="9939338"/>
            <a:ext cx="10099675" cy="925512"/>
          </a:xfrm>
        </p:spPr>
        <p:txBody>
          <a:bodyPr/>
          <a:lstStyle/>
          <a:p>
            <a:pPr lvl="0"/>
            <a:r>
              <a:rPr lang="en-US"/>
              <a:t>Click to edit Master text styles</a:t>
            </a:r>
          </a:p>
        </p:txBody>
      </p:sp>
    </p:spTree>
    <p:extLst>
      <p:ext uri="{BB962C8B-B14F-4D97-AF65-F5344CB8AC3E}">
        <p14:creationId xmlns:p14="http://schemas.microsoft.com/office/powerpoint/2010/main" val="1347151023"/>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2000"/>
          </a:xfrm>
        </p:spPr>
        <p:txBody>
          <a:bodyPr rIns="0"/>
          <a:lstStyle>
            <a:lvl1pPr>
              <a:lnSpc>
                <a:spcPct val="100000"/>
              </a:lnSpc>
              <a:defRPr sz="2800">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04203820"/>
      </p:ext>
    </p:extLst>
  </p:cSld>
  <p:clrMapOvr>
    <a:masterClrMapping/>
  </p:clrMapOvr>
  <p:transition spd="med"/>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1_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4956175" cy="4573588"/>
          </a:xfrm>
        </p:spPr>
        <p:txBody>
          <a:bodyPr/>
          <a:lstStyle>
            <a:lvl1pPr>
              <a:lnSpc>
                <a:spcPct val="100000"/>
              </a:lnSpc>
              <a:defRPr sz="6398">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4"/>
            <a:ext cx="4953001"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6" y="569914"/>
            <a:ext cx="4949824"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994068862"/>
      </p:ext>
    </p:extLst>
  </p:cSld>
  <p:clrMapOvr>
    <a:masterClrMapping/>
  </p:clrMapOvr>
  <p:transition spd="med"/>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1_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2859088"/>
          </a:xfrm>
        </p:spPr>
        <p:txBody>
          <a:bodyPr rIns="457200"/>
          <a:lstStyle>
            <a:lvl1pPr>
              <a:lnSpc>
                <a:spcPct val="100000"/>
              </a:lnSpc>
              <a:defRPr sz="6398">
                <a:solidFill>
                  <a:schemeClr val="tx2"/>
                </a:solidFill>
              </a:defRPr>
            </a:lvl1pPr>
          </a:lstStyle>
          <a:p>
            <a:r>
              <a:rPr lang="en-US"/>
              <a:t>Click to edit Master title style</a:t>
            </a:r>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607938025"/>
      </p:ext>
    </p:extLst>
  </p:cSld>
  <p:clrMapOvr>
    <a:masterClrMapping/>
  </p:clrMapOvr>
  <p:transition spd="med"/>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1_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6" y="420624"/>
            <a:ext cx="17141826" cy="8191500"/>
          </a:xfrm>
        </p:spPr>
        <p:txBody>
          <a:bodyPr/>
          <a:lstStyle>
            <a:lvl1pPr>
              <a:defRPr sz="17196" b="0" i="0">
                <a:solidFill>
                  <a:schemeClr val="tx2"/>
                </a:solidFill>
                <a:latin typeface="IBM Plex Sans ExtLt" panose="020B0303050203000203" pitchFamily="34" charset="0"/>
              </a:defRPr>
            </a:lvl1pPr>
          </a:lstStyle>
          <a:p>
            <a:r>
              <a:rPr lang="en-US"/>
              <a:t>Click to edit Master title style</a:t>
            </a:r>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28655478"/>
      </p:ext>
    </p:extLst>
  </p:cSld>
  <p:clrMapOvr>
    <a:masterClrMapping/>
  </p:clrMapOvr>
  <p:transition spd="med"/>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1_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3" y="384048"/>
            <a:ext cx="9909174" cy="2859088"/>
          </a:xfrm>
        </p:spPr>
        <p:txBody>
          <a:bodyPr/>
          <a:lstStyle>
            <a:lvl1pPr>
              <a:lnSpc>
                <a:spcPct val="100000"/>
              </a:lnSpc>
              <a:defRPr sz="6398">
                <a:solidFill>
                  <a:schemeClr val="tx2"/>
                </a:solidFill>
              </a:defRPr>
            </a:lvl1pPr>
          </a:lstStyle>
          <a:p>
            <a:r>
              <a:rPr lang="en-US"/>
              <a:t>Click to edit Master title style</a:t>
            </a:r>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4" cy="8574088"/>
          </a:xfrm>
        </p:spPr>
        <p:txBody>
          <a:bodyPr/>
          <a:lstStyle>
            <a:lvl1pPr>
              <a:lnSpc>
                <a:spcPct val="100000"/>
              </a:lnSpc>
              <a:spcBef>
                <a:spcPts val="0"/>
              </a:spcBef>
              <a:defRPr sz="6398">
                <a:solidFill>
                  <a:schemeClr val="tx2"/>
                </a:solidFill>
              </a:defRPr>
            </a:lvl1pPr>
            <a:lvl2pPr marL="585098" indent="-585098">
              <a:lnSpc>
                <a:spcPct val="100000"/>
              </a:lnSpc>
              <a:spcBef>
                <a:spcPts val="0"/>
              </a:spcBef>
              <a:defRPr sz="6398">
                <a:solidFill>
                  <a:schemeClr val="tx2"/>
                </a:solidFill>
              </a:defRPr>
            </a:lvl2pPr>
            <a:lvl3pPr marL="1097060" indent="-585098">
              <a:lnSpc>
                <a:spcPct val="100000"/>
              </a:lnSpc>
              <a:spcBef>
                <a:spcPts val="0"/>
              </a:spcBef>
              <a:defRPr sz="6398">
                <a:solidFill>
                  <a:schemeClr val="tx2"/>
                </a:solidFill>
              </a:defRPr>
            </a:lvl3pPr>
            <a:lvl4pPr marL="1755296">
              <a:lnSpc>
                <a:spcPct val="100000"/>
              </a:lnSpc>
              <a:spcBef>
                <a:spcPts val="0"/>
              </a:spcBef>
              <a:defRPr sz="6398">
                <a:solidFill>
                  <a:schemeClr val="tx2"/>
                </a:solidFill>
              </a:defRPr>
            </a:lvl4pPr>
            <a:lvl5pPr>
              <a:lnSpc>
                <a:spcPct val="100000"/>
              </a:lnSpc>
              <a:spcBef>
                <a:spcPts val="0"/>
              </a:spcBef>
              <a:defRPr sz="6398"/>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05010671"/>
      </p:ext>
    </p:extLst>
  </p:cSld>
  <p:clrMapOvr>
    <a:masterClrMapping/>
  </p:clrMapOvr>
  <p:transition spd="med"/>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1_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1" cy="9717088"/>
          </a:xfrm>
        </p:spPr>
        <p:txBody>
          <a:bodyPr/>
          <a:lstStyle>
            <a:lvl1pPr>
              <a:lnSpc>
                <a:spcPct val="100000"/>
              </a:lnSpc>
              <a:defRPr sz="8598">
                <a:solidFill>
                  <a:schemeClr val="tx2"/>
                </a:solidFill>
              </a:defRPr>
            </a:lvl1pPr>
          </a:lstStyle>
          <a:p>
            <a:r>
              <a:rPr lang="en-US"/>
              <a:t>Click to edit Master title style</a:t>
            </a:r>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95139118"/>
      </p:ext>
    </p:extLst>
  </p:cSld>
  <p:clrMapOvr>
    <a:masterClrMapping/>
  </p:clrMapOvr>
  <p:transition spd="med"/>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1_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4" y="576072"/>
            <a:ext cx="7623174"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9"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a:t>↗︎00M</a:t>
            </a:r>
          </a:p>
        </p:txBody>
      </p:sp>
      <p:cxnSp>
        <p:nvCxnSpPr>
          <p:cNvPr id="9" name="Straight Connector 8" descr="Vertical column divider">
            <a:extLst>
              <a:ext uri="{FF2B5EF4-FFF2-40B4-BE49-F238E27FC236}">
                <a16:creationId xmlns:a16="http://schemas.microsoft.com/office/drawing/2014/main" id="{1C44518A-7FBB-67DA-E35B-8BC0AAFC6062}"/>
              </a:ext>
            </a:extLst>
          </p:cNvPr>
          <p:cNvCxnSpPr/>
          <p:nvPr userDrawn="1"/>
        </p:nvCxnSpPr>
        <p:spPr bwMode="auto">
          <a:xfrm>
            <a:off x="12193588"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1" y="9296400"/>
            <a:ext cx="11049000"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107728237"/>
      </p:ext>
    </p:extLst>
  </p:cSld>
  <p:clrMapOvr>
    <a:masterClrMapping/>
  </p:clrMapOvr>
  <p:transition spd="med"/>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1_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2998">
                <a:solidFill>
                  <a:schemeClr val="accent1"/>
                </a:solidFill>
              </a:defRPr>
            </a:lvl1pPr>
            <a:lvl2pPr marL="0" indent="0">
              <a:buNone/>
              <a:defRPr/>
            </a:lvl2pPr>
          </a:lstStyle>
          <a:p>
            <a:pPr lvl="0"/>
            <a:r>
              <a:rPr lang="en-US"/>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5" y="426482"/>
            <a:ext cx="4949824" cy="1906588"/>
          </a:xfrm>
        </p:spPr>
        <p:txBody>
          <a:bodyPr/>
          <a:lstStyle>
            <a:lvl1pPr>
              <a:lnSpc>
                <a:spcPct val="90000"/>
              </a:lnSpc>
              <a:defRPr sz="12998">
                <a:solidFill>
                  <a:schemeClr val="accent1"/>
                </a:solidFill>
              </a:defRPr>
            </a:lvl1pPr>
          </a:lstStyle>
          <a:p>
            <a:pPr lvl="0"/>
            <a:r>
              <a:rPr lang="en-US"/>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5"/>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2" y="429655"/>
            <a:ext cx="4949824" cy="1903414"/>
          </a:xfrm>
        </p:spPr>
        <p:txBody>
          <a:bodyPr/>
          <a:lstStyle>
            <a:lvl1pPr>
              <a:lnSpc>
                <a:spcPct val="90000"/>
              </a:lnSpc>
              <a:defRPr sz="12998">
                <a:solidFill>
                  <a:schemeClr val="accent1"/>
                </a:solidFill>
              </a:defRPr>
            </a:lvl1pPr>
          </a:lstStyle>
          <a:p>
            <a:pPr lvl="0"/>
            <a:r>
              <a:rPr lang="en-US"/>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499" y="2333067"/>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41680588"/>
      </p:ext>
    </p:extLst>
  </p:cSld>
  <p:clrMapOvr>
    <a:masterClrMapping/>
  </p:clrMapOvr>
  <p:transition spd="med"/>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1_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4" cy="5335588"/>
          </a:xfrm>
        </p:spPr>
        <p:txBody>
          <a:bodyPr/>
          <a:lstStyle>
            <a:lvl1pPr>
              <a:lnSpc>
                <a:spcPct val="100000"/>
              </a:lnSpc>
              <a:defRPr sz="8598">
                <a:solidFill>
                  <a:schemeClr val="accent1"/>
                </a:solidFill>
              </a:defRPr>
            </a:lvl1pPr>
          </a:lstStyle>
          <a:p>
            <a:r>
              <a:rPr lang="en-US"/>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1" y="402336"/>
            <a:ext cx="11049000" cy="5335588"/>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4" cy="5334000"/>
          </a:xfrm>
        </p:spPr>
        <p:txBody>
          <a:bodyPr/>
          <a:lstStyle>
            <a:lvl1pPr>
              <a:lnSpc>
                <a:spcPct val="100000"/>
              </a:lnSpc>
              <a:defRPr sz="8598">
                <a:solidFill>
                  <a:schemeClr val="accent1"/>
                </a:solidFill>
              </a:defRPr>
            </a:lvl1pPr>
            <a:lvl2pPr>
              <a:lnSpc>
                <a:spcPct val="100000"/>
              </a:lnSpc>
              <a:defRPr sz="8598">
                <a:solidFill>
                  <a:schemeClr val="accent1"/>
                </a:solidFill>
              </a:defRPr>
            </a:lvl2pPr>
            <a:lvl3pPr>
              <a:lnSpc>
                <a:spcPct val="100000"/>
              </a:lnSpc>
              <a:defRPr sz="8598">
                <a:solidFill>
                  <a:schemeClr val="accent1"/>
                </a:solidFill>
              </a:defRPr>
            </a:lvl3pPr>
            <a:lvl4pPr>
              <a:lnSpc>
                <a:spcPct val="100000"/>
              </a:lnSpc>
              <a:defRPr sz="8598">
                <a:solidFill>
                  <a:schemeClr val="accent1"/>
                </a:solidFill>
              </a:defRPr>
            </a:lvl4pPr>
            <a:lvl5pPr>
              <a:lnSpc>
                <a:spcPct val="100000"/>
              </a:lnSpc>
              <a:defRPr sz="8598">
                <a:solidFill>
                  <a:schemeClr val="accent1"/>
                </a:solidFill>
              </a:defRPr>
            </a:lvl5pPr>
          </a:lstStyle>
          <a:p>
            <a:pPr lvl="0"/>
            <a:r>
              <a:rPr lang="en-US"/>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1" y="6477000"/>
            <a:ext cx="11049000" cy="5334000"/>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90494106"/>
      </p:ext>
    </p:extLst>
  </p:cSld>
  <p:clrMapOvr>
    <a:masterClrMapping/>
  </p:clrMapOvr>
  <p:transition spd="med"/>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1_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2998">
                <a:solidFill>
                  <a:schemeClr val="accent1"/>
                </a:solidFill>
              </a:defRPr>
            </a:lvl1pPr>
            <a:lvl2pPr marL="0" indent="0">
              <a:buNone/>
              <a:defRPr/>
            </a:lvl2pPr>
          </a:lstStyle>
          <a:p>
            <a:r>
              <a:rPr lang="en-US"/>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6"/>
          </a:xfrm>
        </p:spPr>
        <p:txBody>
          <a:bodyPr/>
          <a:lstStyle>
            <a:lvl1pPr>
              <a:lnSpc>
                <a:spcPct val="90000"/>
              </a:lnSpc>
              <a:defRPr sz="12998">
                <a:solidFill>
                  <a:schemeClr val="accent1"/>
                </a:solidFill>
              </a:defRPr>
            </a:lvl1pPr>
          </a:lstStyle>
          <a:p>
            <a:r>
              <a:rPr lang="en-US"/>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3" y="8403337"/>
            <a:ext cx="4951411" cy="2857506"/>
          </a:xfrm>
        </p:spPr>
        <p:txBody>
          <a:bodyPr/>
          <a:lstStyle>
            <a:lvl1pPr>
              <a:lnSpc>
                <a:spcPct val="90000"/>
              </a:lnSpc>
              <a:defRPr sz="12998">
                <a:solidFill>
                  <a:schemeClr val="accent1"/>
                </a:solidFill>
              </a:defRPr>
            </a:lvl1pPr>
          </a:lstStyle>
          <a:p>
            <a:r>
              <a:rPr lang="en-US"/>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88511793"/>
      </p:ext>
    </p:extLst>
  </p:cSld>
  <p:clrMapOvr>
    <a:masterClrMapping/>
  </p:clrMapOvr>
  <p:transition spd="med"/>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1_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4"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93395581"/>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915672" cy="914400"/>
          </a:xfrm>
        </p:spPr>
        <p:txBody>
          <a:bodyPr anchor="ctr"/>
          <a:lstStyle>
            <a:lvl1pPr algn="ctr">
              <a:defRPr sz="1600">
                <a:solidFill>
                  <a:schemeClr val="tx1"/>
                </a:solidFill>
              </a:defRPr>
            </a:lvl1pPr>
          </a:lstStyle>
          <a:p>
            <a:r>
              <a:rPr lang="en-US"/>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915672" cy="914400"/>
          </a:xfrm>
        </p:spPr>
        <p:txBody>
          <a:bodyPr anchor="ctr"/>
          <a:lstStyle>
            <a:lvl1pPr algn="ctr">
              <a:defRPr sz="1600">
                <a:solidFill>
                  <a:schemeClr val="tx1"/>
                </a:solidFill>
              </a:defRPr>
            </a:lvl1pPr>
          </a:lstStyle>
          <a:p>
            <a:r>
              <a:rPr lang="en-US"/>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39489643"/>
      </p:ext>
    </p:extLst>
  </p:cSld>
  <p:clrMapOvr>
    <a:masterClrMapping/>
  </p:clrMapOvr>
  <p:transition spd="med"/>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1_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a:extLst>
              <a:ext uri="{FF2B5EF4-FFF2-40B4-BE49-F238E27FC236}">
                <a16:creationId xmlns:a16="http://schemas.microsoft.com/office/drawing/2014/main" id="{CDB8CB8D-C4DB-E357-4948-59CD6A18A9DC}"/>
              </a:ext>
            </a:extLst>
          </p:cNvPr>
          <p:cNvCxnSpPr/>
          <p:nvPr userDrawn="1"/>
        </p:nvCxnSpPr>
        <p:spPr bwMode="auto">
          <a:xfrm>
            <a:off x="12188953"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a:extLst>
              <a:ext uri="{FF2B5EF4-FFF2-40B4-BE49-F238E27FC236}">
                <a16:creationId xmlns:a16="http://schemas.microsoft.com/office/drawing/2014/main" id="{8B5887E5-28C4-AA99-EBD5-E34B88F46F25}"/>
              </a:ext>
            </a:extLst>
          </p:cNvPr>
          <p:cNvCxnSpPr/>
          <p:nvPr userDrawn="1"/>
        </p:nvCxnSpPr>
        <p:spPr bwMode="auto">
          <a:xfrm>
            <a:off x="18288001"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6"/>
            <a:ext cx="4956175" cy="381000"/>
          </a:xfrm>
        </p:spPr>
        <p:txBody>
          <a:bodyPr/>
          <a:lstStyle/>
          <a:p>
            <a:endParaRPr lang="en-US"/>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69564005"/>
      </p:ext>
    </p:extLst>
  </p:cSld>
  <p:clrMapOvr>
    <a:masterClrMapping/>
  </p:clrMapOvr>
  <p:transition spd="med"/>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1_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5" cy="381000"/>
          </a:xfrm>
        </p:spPr>
        <p:txBody>
          <a:bodyPr/>
          <a:lstStyle/>
          <a:p>
            <a:endParaRPr lang="en-US"/>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814573806"/>
      </p:ext>
    </p:extLst>
  </p:cSld>
  <p:clrMapOvr>
    <a:masterClrMapping/>
  </p:clrMapOvr>
  <p:transition spd="med"/>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1_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3" y="576072"/>
            <a:ext cx="4949824" cy="2097088"/>
          </a:xfrm>
        </p:spPr>
        <p:txBody>
          <a:bodyPr/>
          <a:lstStyle>
            <a:lvl1pPr>
              <a:lnSpc>
                <a:spcPct val="110000"/>
              </a:lnSpc>
              <a:defRPr sz="24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4"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1" y="576072"/>
            <a:ext cx="1216152" cy="1216152"/>
          </a:xfrm>
        </p:spPr>
        <p:txBody>
          <a:bodyPr anchor="ctr"/>
          <a:lstStyle>
            <a:lvl1pPr algn="ctr">
              <a:defRPr sz="16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5" y="576072"/>
            <a:ext cx="1216152" cy="1216152"/>
          </a:xfrm>
        </p:spPr>
        <p:txBody>
          <a:bodyPr anchor="ctr"/>
          <a:lstStyle>
            <a:lvl1pPr algn="ctr">
              <a:defRPr sz="16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2" y="3429000"/>
            <a:ext cx="494211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2"/>
            <a:ext cx="1216152" cy="1216152"/>
          </a:xfrm>
        </p:spPr>
        <p:txBody>
          <a:bodyPr anchor="ctr"/>
          <a:lstStyle>
            <a:lvl1pPr algn="ctr">
              <a:defRPr sz="16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299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67260532"/>
      </p:ext>
    </p:extLst>
  </p:cSld>
  <p:clrMapOvr>
    <a:masterClrMapping/>
  </p:clrMapOvr>
  <p:transition spd="med"/>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1_CTA">
    <p:bg>
      <p:bgPr>
        <a:solidFill>
          <a:schemeClr val="bg1"/>
        </a:solidFill>
        <a:effectLst/>
      </p:bgPr>
    </p:bg>
    <p:spTree>
      <p:nvGrpSpPr>
        <p:cNvPr id="1" name=""/>
        <p:cNvGrpSpPr/>
        <p:nvPr/>
      </p:nvGrpSpPr>
      <p:grpSpPr>
        <a:xfrm>
          <a:off x="0" y="0"/>
          <a:ext cx="0" cy="0"/>
          <a:chOff x="0" y="0"/>
          <a:chExt cx="0" cy="0"/>
        </a:xfrm>
      </p:grpSpPr>
      <p:sp>
        <p:nvSpPr>
          <p:cNvPr id="14" name="Picture Placeholder 13" descr="Place pictogram here">
            <a:extLst>
              <a:ext uri="{FF2B5EF4-FFF2-40B4-BE49-F238E27FC236}">
                <a16:creationId xmlns:a16="http://schemas.microsoft.com/office/drawing/2014/main" id="{637C5D5A-A533-DB2D-8BBE-C9DAA013CA01}"/>
              </a:ext>
            </a:extLst>
          </p:cNvPr>
          <p:cNvSpPr>
            <a:spLocks noGrp="1" noChangeAspect="1"/>
          </p:cNvSpPr>
          <p:nvPr>
            <p:ph type="pic" sz="quarter" idx="15" hasCustomPrompt="1"/>
          </p:nvPr>
        </p:nvSpPr>
        <p:spPr>
          <a:xfrm>
            <a:off x="9159884" y="252035"/>
            <a:ext cx="2746346" cy="2746346"/>
          </a:xfrm>
        </p:spPr>
        <p:txBody>
          <a:bodyPr anchor="ctr"/>
          <a:lstStyle>
            <a:lvl1pPr algn="ctr">
              <a:defRPr sz="1600">
                <a:solidFill>
                  <a:schemeClr val="tx1"/>
                </a:solidFill>
              </a:defRPr>
            </a:lvl1pPr>
          </a:lstStyle>
          <a:p>
            <a:r>
              <a:rPr lang="en-US"/>
              <a:t>QR Code</a:t>
            </a:r>
          </a:p>
        </p:txBody>
      </p:sp>
      <p:sp>
        <p:nvSpPr>
          <p:cNvPr id="3" name="Text Placeholder 9">
            <a:extLst>
              <a:ext uri="{FF2B5EF4-FFF2-40B4-BE49-F238E27FC236}">
                <a16:creationId xmlns:a16="http://schemas.microsoft.com/office/drawing/2014/main" id="{7E536891-BF47-D0B3-6CAE-B80C26D8E91D}"/>
              </a:ext>
            </a:extLst>
          </p:cNvPr>
          <p:cNvSpPr>
            <a:spLocks noGrp="1"/>
          </p:cNvSpPr>
          <p:nvPr>
            <p:ph type="body" sz="quarter" idx="19"/>
          </p:nvPr>
        </p:nvSpPr>
        <p:spPr>
          <a:xfrm>
            <a:off x="6666105" y="596387"/>
            <a:ext cx="2493783" cy="1709738"/>
          </a:xfrm>
        </p:spPr>
        <p:txBody>
          <a:bodyPr/>
          <a:lstStyle>
            <a:lvl1pPr>
              <a:lnSpc>
                <a:spcPct val="110000"/>
              </a:lnSpc>
              <a:spcBef>
                <a:spcPts val="0"/>
              </a:spcBef>
              <a:defRPr sz="2400">
                <a:solidFill>
                  <a:schemeClr val="accent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p:txBody>
      </p:sp>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3" y="576072"/>
            <a:ext cx="4949824" cy="20970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4"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2" y="3429000"/>
            <a:ext cx="494211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299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21" name="Picture Placeholder 13" descr="Place pictogram here">
            <a:extLst>
              <a:ext uri="{FF2B5EF4-FFF2-40B4-BE49-F238E27FC236}">
                <a16:creationId xmlns:a16="http://schemas.microsoft.com/office/drawing/2014/main" id="{CD549F88-B958-3834-EF7E-94200FC66BEC}"/>
              </a:ext>
            </a:extLst>
          </p:cNvPr>
          <p:cNvSpPr>
            <a:spLocks noGrp="1" noChangeAspect="1"/>
          </p:cNvSpPr>
          <p:nvPr>
            <p:ph type="pic" sz="quarter" idx="23" hasCustomPrompt="1"/>
          </p:nvPr>
        </p:nvSpPr>
        <p:spPr>
          <a:xfrm>
            <a:off x="15253284" y="341329"/>
            <a:ext cx="2746346" cy="2746346"/>
          </a:xfrm>
        </p:spPr>
        <p:txBody>
          <a:bodyPr anchor="ctr"/>
          <a:lstStyle>
            <a:lvl1pPr algn="ctr">
              <a:defRPr sz="1600">
                <a:solidFill>
                  <a:schemeClr val="tx1"/>
                </a:solidFill>
              </a:defRPr>
            </a:lvl1pPr>
          </a:lstStyle>
          <a:p>
            <a:r>
              <a:rPr lang="en-US"/>
              <a:t>QR Code</a:t>
            </a:r>
          </a:p>
        </p:txBody>
      </p:sp>
      <p:sp>
        <p:nvSpPr>
          <p:cNvPr id="22" name="Text Placeholder 9">
            <a:extLst>
              <a:ext uri="{FF2B5EF4-FFF2-40B4-BE49-F238E27FC236}">
                <a16:creationId xmlns:a16="http://schemas.microsoft.com/office/drawing/2014/main" id="{63041EB6-E7C2-69C4-C909-27ED4A8F3BD1}"/>
              </a:ext>
            </a:extLst>
          </p:cNvPr>
          <p:cNvSpPr>
            <a:spLocks noGrp="1"/>
          </p:cNvSpPr>
          <p:nvPr>
            <p:ph type="body" sz="quarter" idx="24"/>
          </p:nvPr>
        </p:nvSpPr>
        <p:spPr>
          <a:xfrm>
            <a:off x="12759504" y="685679"/>
            <a:ext cx="2493783" cy="1709738"/>
          </a:xfrm>
        </p:spPr>
        <p:txBody>
          <a:bodyPr/>
          <a:lstStyle>
            <a:lvl1pPr>
              <a:lnSpc>
                <a:spcPct val="110000"/>
              </a:lnSpc>
              <a:spcBef>
                <a:spcPts val="0"/>
              </a:spcBef>
              <a:defRPr sz="2400">
                <a:solidFill>
                  <a:schemeClr val="accent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p:txBody>
      </p:sp>
      <p:sp>
        <p:nvSpPr>
          <p:cNvPr id="23" name="Picture Placeholder 13" descr="Place pictogram here">
            <a:extLst>
              <a:ext uri="{FF2B5EF4-FFF2-40B4-BE49-F238E27FC236}">
                <a16:creationId xmlns:a16="http://schemas.microsoft.com/office/drawing/2014/main" id="{CC9A8914-DCE9-F32D-AC75-99A1E49C0B43}"/>
              </a:ext>
            </a:extLst>
          </p:cNvPr>
          <p:cNvSpPr>
            <a:spLocks noGrp="1" noChangeAspect="1"/>
          </p:cNvSpPr>
          <p:nvPr>
            <p:ph type="pic" sz="quarter" idx="25" hasCustomPrompt="1"/>
          </p:nvPr>
        </p:nvSpPr>
        <p:spPr>
          <a:xfrm>
            <a:off x="21346681" y="341329"/>
            <a:ext cx="2746346" cy="2746346"/>
          </a:xfrm>
        </p:spPr>
        <p:txBody>
          <a:bodyPr anchor="ctr"/>
          <a:lstStyle>
            <a:lvl1pPr algn="ctr">
              <a:defRPr sz="1600">
                <a:solidFill>
                  <a:schemeClr val="tx1"/>
                </a:solidFill>
              </a:defRPr>
            </a:lvl1pPr>
          </a:lstStyle>
          <a:p>
            <a:r>
              <a:rPr lang="en-US"/>
              <a:t>QR Code</a:t>
            </a:r>
          </a:p>
        </p:txBody>
      </p:sp>
      <p:sp>
        <p:nvSpPr>
          <p:cNvPr id="24" name="Text Placeholder 9">
            <a:extLst>
              <a:ext uri="{FF2B5EF4-FFF2-40B4-BE49-F238E27FC236}">
                <a16:creationId xmlns:a16="http://schemas.microsoft.com/office/drawing/2014/main" id="{83B56C12-62FE-F0CB-60A7-0A282F377618}"/>
              </a:ext>
            </a:extLst>
          </p:cNvPr>
          <p:cNvSpPr>
            <a:spLocks noGrp="1"/>
          </p:cNvSpPr>
          <p:nvPr>
            <p:ph type="body" sz="quarter" idx="26"/>
          </p:nvPr>
        </p:nvSpPr>
        <p:spPr>
          <a:xfrm>
            <a:off x="18852899" y="685679"/>
            <a:ext cx="2493783" cy="1709738"/>
          </a:xfrm>
        </p:spPr>
        <p:txBody>
          <a:bodyPr/>
          <a:lstStyle>
            <a:lvl1pPr>
              <a:lnSpc>
                <a:spcPct val="110000"/>
              </a:lnSpc>
              <a:spcBef>
                <a:spcPts val="0"/>
              </a:spcBef>
              <a:defRPr sz="2400">
                <a:solidFill>
                  <a:schemeClr val="accent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p:txBody>
      </p:sp>
    </p:spTree>
    <p:extLst>
      <p:ext uri="{BB962C8B-B14F-4D97-AF65-F5344CB8AC3E}">
        <p14:creationId xmlns:p14="http://schemas.microsoft.com/office/powerpoint/2010/main" val="1678227692"/>
      </p:ext>
    </p:extLst>
  </p:cSld>
  <p:clrMapOvr>
    <a:masterClrMapping/>
  </p:clrMapOvr>
  <p:transition spd="med"/>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1_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8"/>
            <a:ext cx="4949824" cy="1141412"/>
          </a:xfrm>
        </p:spPr>
        <p:txBody>
          <a:bodyPr/>
          <a:lstStyle>
            <a:lvl1pPr>
              <a:lnSpc>
                <a:spcPct val="100000"/>
              </a:lnSpc>
              <a:defRPr sz="6398">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5" cy="1141412"/>
          </a:xfrm>
        </p:spPr>
        <p:txBody>
          <a:bodyPr/>
          <a:lstStyle>
            <a:lvl1pPr>
              <a:lnSpc>
                <a:spcPct val="100000"/>
              </a:lnSpc>
              <a:spcBef>
                <a:spcPts val="0"/>
              </a:spcBef>
              <a:defRPr sz="6398">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1"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845967271"/>
      </p:ext>
    </p:extLst>
  </p:cSld>
  <p:clrMapOvr>
    <a:masterClrMapping/>
  </p:clrMapOvr>
  <p:transition spd="med"/>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1_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8"/>
            <a:ext cx="11045824" cy="4573588"/>
          </a:xfrm>
        </p:spPr>
        <p:txBody>
          <a:bodyPr rIns="457200"/>
          <a:lstStyle>
            <a:lvl1pPr>
              <a:lnSpc>
                <a:spcPct val="100000"/>
              </a:lnSpc>
              <a:defRPr>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42106891"/>
      </p:ext>
    </p:extLst>
  </p:cSld>
  <p:clrMapOvr>
    <a:masterClrMapping/>
  </p:clrMapOvr>
  <p:transition spd="med"/>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1_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1" y="576072"/>
            <a:ext cx="4953001" cy="4573588"/>
          </a:xfrm>
        </p:spPr>
        <p:txBody>
          <a:bodyPr/>
          <a:lstStyle>
            <a:lvl1pPr>
              <a:lnSpc>
                <a:spcPct val="10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20399969"/>
      </p:ext>
    </p:extLst>
  </p:cSld>
  <p:clrMapOvr>
    <a:masterClrMapping/>
  </p:clrMapOvr>
  <p:transition spd="med"/>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1_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384048"/>
            <a:ext cx="11039475" cy="4573588"/>
          </a:xfrm>
        </p:spPr>
        <p:txBody>
          <a:bodyPr rIns="457200"/>
          <a:lstStyle>
            <a:lvl1pPr>
              <a:lnSpc>
                <a:spcPct val="100000"/>
              </a:lnSpc>
              <a:defRPr>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4"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551974220"/>
      </p:ext>
    </p:extLst>
  </p:cSld>
  <p:clrMapOvr>
    <a:masterClrMapping/>
  </p:clrMapOvr>
  <p:transition spd="med"/>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1_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8"/>
          </a:xfrm>
        </p:spPr>
        <p:txBody>
          <a:bodyPr rIns="0"/>
          <a:lstStyle>
            <a:lvl1pPr>
              <a:lnSpc>
                <a:spcPct val="100000"/>
              </a:lnSpc>
              <a:defRPr sz="2800">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22724008"/>
      </p:ext>
    </p:extLst>
  </p:cSld>
  <p:clrMapOvr>
    <a:masterClrMapping/>
  </p:clrMapOvr>
  <p:transition spd="med"/>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1_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9"/>
            <a:ext cx="4949824" cy="1141414"/>
          </a:xfrm>
        </p:spPr>
        <p:txBody>
          <a:bodyPr/>
          <a:lstStyle>
            <a:lvl1pPr>
              <a:lnSpc>
                <a:spcPct val="100000"/>
              </a:lnSpc>
              <a:defRPr sz="6398">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3" y="384048"/>
            <a:ext cx="4956175" cy="1141412"/>
          </a:xfrm>
        </p:spPr>
        <p:txBody>
          <a:bodyPr/>
          <a:lstStyle>
            <a:lvl1pPr>
              <a:lnSpc>
                <a:spcPct val="100000"/>
              </a:lnSpc>
              <a:spcBef>
                <a:spcPts val="0"/>
              </a:spcBef>
              <a:defRPr sz="6398">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12188953"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1" y="576073"/>
            <a:ext cx="1216152" cy="1214462"/>
          </a:xfrm>
        </p:spPr>
        <p:txBody>
          <a:bodyPr anchor="ctr"/>
          <a:lstStyle>
            <a:lvl1pPr algn="ctr">
              <a:defRPr sz="1600">
                <a:solidFill>
                  <a:schemeClr val="tx1"/>
                </a:solidFill>
              </a:defRPr>
            </a:lvl1pPr>
          </a:lstStyle>
          <a:p>
            <a:r>
              <a:rPr lang="en-US"/>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5" cy="1216152"/>
          </a:xfrm>
        </p:spPr>
        <p:txBody>
          <a:bodyPr anchor="ctr"/>
          <a:lstStyle>
            <a:lvl1pPr algn="ctr">
              <a:defRPr sz="1600">
                <a:solidFill>
                  <a:schemeClr val="tx1"/>
                </a:solidFill>
              </a:defRPr>
            </a:lvl1pPr>
          </a:lstStyle>
          <a:p>
            <a:r>
              <a:rPr lang="en-US"/>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610183391"/>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2" y="2478024"/>
            <a:ext cx="6670675"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
            <a:extLst>
              <a:ext uri="{FF2B5EF4-FFF2-40B4-BE49-F238E27FC236}">
                <a16:creationId xmlns:a16="http://schemas.microsoft.com/office/drawing/2014/main" id="{00A530A6-2F26-DA70-D0D9-6DD90453CEC1}"/>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p:spPr>
        <p:txBody>
          <a:bodyPr anchor="ctr"/>
          <a:lstStyle>
            <a:lvl1pPr algn="ctr">
              <a:defRPr sz="1600"/>
            </a:lvl1pPr>
          </a:lstStyle>
          <a:p>
            <a:r>
              <a:rPr lang="en-US"/>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p:spPr>
        <p:txBody>
          <a:bodyPr anchor="ctr"/>
          <a:lstStyle>
            <a:lvl1pPr algn="ctr">
              <a:defRPr sz="1600"/>
            </a:lvl1pPr>
          </a:lstStyle>
          <a:p>
            <a:r>
              <a:rPr lang="en-US"/>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2" y="8385048"/>
            <a:ext cx="6670676"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p:spPr>
        <p:txBody>
          <a:bodyPr anchor="ctr"/>
          <a:lstStyle>
            <a:lvl1pPr algn="ctr">
              <a:defRPr sz="1600"/>
            </a:lvl1pPr>
          </a:lstStyle>
          <a:p>
            <a:r>
              <a:rPr lang="en-US"/>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1" y="83820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00444779"/>
      </p:ext>
    </p:extLst>
  </p:cSld>
  <p:clrMapOvr>
    <a:masterClrMapping/>
  </p:clrMapOvr>
  <p:transition spd="med"/>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1_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4" y="2478024"/>
            <a:ext cx="6670674"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00A530A6-2F26-DA70-D0D9-6DD90453CEC1}"/>
              </a:ext>
              <a:ext uri="{C183D7F6-B498-43B3-948B-1728B52AA6E4}">
                <adec:decorative xmlns:adec="http://schemas.microsoft.com/office/drawing/2017/decorative" val="0"/>
              </a:ext>
            </a:extLst>
          </p:cNvPr>
          <p:cNvCxnSpPr/>
          <p:nvPr userDrawn="1"/>
        </p:nvCxnSpPr>
        <p:spPr bwMode="auto">
          <a:xfrm>
            <a:off x="12191999"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1" y="576072"/>
            <a:ext cx="1216152" cy="1216152"/>
          </a:xfrm>
        </p:spPr>
        <p:txBody>
          <a:bodyPr anchor="ctr"/>
          <a:lstStyle>
            <a:lvl1pPr algn="ctr">
              <a:defRPr sz="1600"/>
            </a:lvl1pPr>
          </a:lstStyle>
          <a:p>
            <a:r>
              <a:rPr lang="en-US"/>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 uri="{C183D7F6-B498-43B3-948B-1728B52AA6E4}">
                <adec:decorative xmlns:adec="http://schemas.microsoft.com/office/drawing/2017/decorative" val="0"/>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2"/>
            <a:ext cx="1216152" cy="1216152"/>
          </a:xfrm>
        </p:spPr>
        <p:txBody>
          <a:bodyPr anchor="ctr"/>
          <a:lstStyle>
            <a:lvl1pPr algn="ctr">
              <a:defRPr sz="1600"/>
            </a:lvl1pPr>
          </a:lstStyle>
          <a:p>
            <a:r>
              <a:rPr lang="en-US"/>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1" y="8385048"/>
            <a:ext cx="6670676"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1" y="6477000"/>
            <a:ext cx="1216152" cy="1216152"/>
          </a:xfrm>
        </p:spPr>
        <p:txBody>
          <a:bodyPr anchor="ctr"/>
          <a:lstStyle>
            <a:lvl1pPr algn="ctr">
              <a:defRPr sz="1600"/>
            </a:lvl1pPr>
          </a:lstStyle>
          <a:p>
            <a:r>
              <a:rPr lang="en-US"/>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2" y="83820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24228651"/>
      </p:ext>
    </p:extLst>
  </p:cSld>
  <p:clrMapOvr>
    <a:masterClrMapping/>
  </p:clrMapOvr>
  <p:transition spd="med"/>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1_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1141412"/>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1" y="1682496"/>
            <a:ext cx="5715000" cy="2276856"/>
          </a:xfrm>
        </p:spPr>
        <p:txBody>
          <a:bodyPr/>
          <a:lstStyle>
            <a:lvl1pPr>
              <a:lnSpc>
                <a:spcPct val="110000"/>
              </a:lnSpc>
              <a:defRPr sz="36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99708453"/>
      </p:ext>
    </p:extLst>
  </p:cSld>
  <p:clrMapOvr>
    <a:masterClrMapping/>
  </p:clrMapOvr>
  <p:transition spd="med"/>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1_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448056"/>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1527048"/>
            <a:ext cx="11044240" cy="2276856"/>
          </a:xfrm>
        </p:spPr>
        <p:txBody>
          <a:bodyPr rIns="457200"/>
          <a:lstStyle>
            <a:lvl1pPr>
              <a:lnSpc>
                <a:spcPct val="110000"/>
              </a:lnSpc>
              <a:defRPr sz="6398">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4"/>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69914"/>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451798"/>
      </p:ext>
    </p:extLst>
  </p:cSld>
  <p:clrMapOvr>
    <a:masterClrMapping/>
  </p:clrMapOvr>
  <p:transition spd="med"/>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2_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576072"/>
            <a:ext cx="4956175" cy="4573588"/>
          </a:xfrm>
        </p:spPr>
        <p:txBody>
          <a:bodyPr/>
          <a:lstStyle>
            <a:lvl1pPr>
              <a:lnSpc>
                <a:spcPct val="100000"/>
              </a:lnSpc>
              <a:defRPr sz="2800">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687106712"/>
      </p:ext>
    </p:extLst>
  </p:cSld>
  <p:clrMapOvr>
    <a:masterClrMapping/>
  </p:clrMapOvr>
  <p:transition spd="med"/>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1_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384048"/>
            <a:ext cx="11050589" cy="4573588"/>
          </a:xfrm>
        </p:spPr>
        <p:txBody>
          <a:bodyPr rIns="457200"/>
          <a:lstStyle>
            <a:lvl1pPr>
              <a:lnSpc>
                <a:spcPct val="100000"/>
              </a:lnSpc>
              <a:defRPr>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3"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21417764"/>
      </p:ext>
    </p:extLst>
  </p:cSld>
  <p:clrMapOvr>
    <a:masterClrMapping/>
  </p:clrMapOvr>
  <p:transition spd="med"/>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1_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903929"/>
      </p:ext>
    </p:extLst>
  </p:cSld>
  <p:clrMapOvr>
    <a:masterClrMapping/>
  </p:clrMapOvr>
  <p:transition spd="med"/>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1_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3" y="576072"/>
            <a:ext cx="4949824" cy="2859088"/>
          </a:xfrm>
        </p:spPr>
        <p:txBody>
          <a:bodyPr/>
          <a:lstStyle>
            <a:lvl1pPr>
              <a:lnSpc>
                <a:spcPct val="110000"/>
              </a:lnSpc>
              <a:defRPr sz="2800">
                <a:solidFill>
                  <a:schemeClr val="tx2"/>
                </a:solidFill>
              </a:defRPr>
            </a:lvl1pPr>
          </a:lstStyle>
          <a:p>
            <a:r>
              <a:rPr lang="en-US"/>
              <a:t>Click to edit Master title style</a:t>
            </a:r>
          </a:p>
        </p:txBody>
      </p:sp>
      <p:cxnSp>
        <p:nvCxnSpPr>
          <p:cNvPr id="24" name="Straight Connector 23" descr="Vertical column divider">
            <a:extLst>
              <a:ext uri="{FF2B5EF4-FFF2-40B4-BE49-F238E27FC236}">
                <a16:creationId xmlns:a16="http://schemas.microsoft.com/office/drawing/2014/main" id="{B5CBE6E3-0E18-8A57-578D-D314948AF14F}"/>
              </a:ext>
              <a:ext uri="{C183D7F6-B498-43B3-948B-1728B52AA6E4}">
                <adec:decorative xmlns:adec="http://schemas.microsoft.com/office/drawing/2017/decorative" val="0"/>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3"/>
            <a:ext cx="402336" cy="403226"/>
          </a:xfrm>
        </p:spPr>
        <p:txBody>
          <a:bodyPr/>
          <a:lstStyle>
            <a:lvl1pPr>
              <a:defRPr sz="1400">
                <a:solidFill>
                  <a:schemeClr val="tx1"/>
                </a:solidFill>
              </a:defRPr>
            </a:lvl1pPr>
          </a:lstStyle>
          <a:p>
            <a:r>
              <a:rPr lang="en-US"/>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 uri="{C183D7F6-B498-43B3-948B-1728B52AA6E4}">
                <adec:decorative xmlns:adec="http://schemas.microsoft.com/office/drawing/2017/decorative" val="0"/>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3"/>
            <a:ext cx="402336" cy="403226"/>
          </a:xfrm>
        </p:spPr>
        <p:txBody>
          <a:bodyPr/>
          <a:lstStyle>
            <a:lvl1pPr>
              <a:defRPr sz="1400">
                <a:solidFill>
                  <a:schemeClr val="tx1"/>
                </a:solidFill>
              </a:defRPr>
            </a:lvl1pPr>
          </a:lstStyle>
          <a:p>
            <a:r>
              <a:rPr lang="en-US"/>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0"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 uri="{C183D7F6-B498-43B3-948B-1728B52AA6E4}">
                <adec:decorative xmlns:adec="http://schemas.microsoft.com/office/drawing/2017/decorative" val="0"/>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2" y="576073"/>
            <a:ext cx="402336" cy="403226"/>
          </a:xfrm>
        </p:spPr>
        <p:txBody>
          <a:bodyPr/>
          <a:lstStyle>
            <a:lvl1pPr>
              <a:defRPr sz="1400">
                <a:solidFill>
                  <a:schemeClr val="tx1"/>
                </a:solidFill>
              </a:defRPr>
            </a:lvl1pPr>
          </a:lstStyle>
          <a:p>
            <a:r>
              <a:rPr lang="en-US"/>
              <a:t>Icon</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3" name="Straight Connector 22" descr="Horizontal row divider">
            <a:extLst>
              <a:ext uri="{FF2B5EF4-FFF2-40B4-BE49-F238E27FC236}">
                <a16:creationId xmlns:a16="http://schemas.microsoft.com/office/drawing/2014/main" id="{252CDB94-BA57-B58F-95F0-D406FE34BB40}"/>
              </a:ext>
              <a:ext uri="{C183D7F6-B498-43B3-948B-1728B52AA6E4}">
                <adec:decorative xmlns:adec="http://schemas.microsoft.com/office/drawing/2017/decorative" val="0"/>
              </a:ext>
            </a:extLst>
          </p:cNvPr>
          <p:cNvCxnSpPr>
            <a:cxnSpLocks/>
          </p:cNvCxnSpPr>
          <p:nvPr userDrawn="1"/>
        </p:nvCxnSpPr>
        <p:spPr bwMode="auto">
          <a:xfrm>
            <a:off x="6096001"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6"/>
          </a:xfrm>
        </p:spPr>
        <p:txBody>
          <a:bodyPr/>
          <a:lstStyle>
            <a:lvl1pPr>
              <a:defRPr sz="1400">
                <a:solidFill>
                  <a:schemeClr val="tx1"/>
                </a:solidFill>
              </a:defRPr>
            </a:lvl1pPr>
          </a:lstStyle>
          <a:p>
            <a:r>
              <a:rPr lang="en-US"/>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1"/>
            <a:ext cx="402336" cy="403226"/>
          </a:xfrm>
        </p:spPr>
        <p:txBody>
          <a:bodyPr/>
          <a:lstStyle>
            <a:lvl1pPr>
              <a:defRPr sz="1400">
                <a:solidFill>
                  <a:schemeClr val="tx1"/>
                </a:solidFill>
              </a:defRPr>
            </a:lvl1pPr>
          </a:lstStyle>
          <a:p>
            <a:r>
              <a:rPr lang="en-US"/>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501"/>
            <a:ext cx="4951413" cy="3792682"/>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2" y="6694631"/>
            <a:ext cx="402336" cy="403226"/>
          </a:xfrm>
        </p:spPr>
        <p:txBody>
          <a:bodyPr/>
          <a:lstStyle>
            <a:lvl1pPr>
              <a:defRPr sz="1400">
                <a:solidFill>
                  <a:schemeClr val="tx1"/>
                </a:solidFill>
              </a:defRPr>
            </a:lvl1pPr>
          </a:lstStyle>
          <a:p>
            <a:r>
              <a:rPr lang="en-US"/>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85838967"/>
      </p:ext>
    </p:extLst>
  </p:cSld>
  <p:clrMapOvr>
    <a:masterClrMapping/>
  </p:clrMapOvr>
  <p:transition spd="med"/>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1_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384049"/>
            <a:ext cx="11039475" cy="3413126"/>
          </a:xfrm>
        </p:spPr>
        <p:txBody>
          <a:bodyPr rIns="457200"/>
          <a:lstStyle>
            <a:lvl1pPr>
              <a:lnSpc>
                <a:spcPct val="100000"/>
              </a:lnSpc>
              <a:defRPr sz="6398">
                <a:solidFill>
                  <a:schemeClr val="tx2"/>
                </a:solidFill>
              </a:defRPr>
            </a:lvl1pPr>
          </a:lstStyle>
          <a:p>
            <a:r>
              <a:rPr lang="en-US"/>
              <a:t>Click to edit Master title style</a:t>
            </a:r>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1" y="6665976"/>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12601901"/>
      </p:ext>
    </p:extLst>
  </p:cSld>
  <p:clrMapOvr>
    <a:masterClrMapping/>
  </p:clrMapOvr>
  <p:transition spd="med"/>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1_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3" y="576073"/>
            <a:ext cx="4949824" cy="3413126"/>
          </a:xfrm>
        </p:spPr>
        <p:txBody>
          <a:bodyPr rIns="0"/>
          <a:lstStyle>
            <a:lvl1pPr>
              <a:lnSpc>
                <a:spcPct val="110000"/>
              </a:lnSpc>
              <a:defRPr sz="3600">
                <a:solidFill>
                  <a:schemeClr val="tx2"/>
                </a:solidFill>
              </a:defRPr>
            </a:lvl1pPr>
          </a:lstStyle>
          <a:p>
            <a:r>
              <a:rPr lang="en-US"/>
              <a:t>Click to edit Master title style</a:t>
            </a:r>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59"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5307588"/>
      </p:ext>
    </p:extLst>
  </p:cSld>
  <p:clrMapOvr>
    <a:masterClrMapping/>
  </p:clrMapOvr>
  <p:transition spd="med"/>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1_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1" y="569912"/>
            <a:ext cx="11049000" cy="12574588"/>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a:p>
        </p:txBody>
      </p:sp>
    </p:spTree>
    <p:extLst>
      <p:ext uri="{BB962C8B-B14F-4D97-AF65-F5344CB8AC3E}">
        <p14:creationId xmlns:p14="http://schemas.microsoft.com/office/powerpoint/2010/main" val="4242189317"/>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91769836"/>
      </p:ext>
    </p:extLst>
  </p:cSld>
  <p:clrMapOvr>
    <a:masterClrMapping/>
  </p:clrMapOvr>
  <p:transition spd="med"/>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1_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1"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033873691"/>
      </p:ext>
    </p:extLst>
  </p:cSld>
  <p:clrMapOvr>
    <a:masterClrMapping/>
  </p:clrMapOvr>
  <p:transition spd="med"/>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1_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1" y="565151"/>
            <a:ext cx="17151351" cy="1257935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a:p>
        </p:txBody>
      </p:sp>
    </p:spTree>
    <p:extLst>
      <p:ext uri="{BB962C8B-B14F-4D97-AF65-F5344CB8AC3E}">
        <p14:creationId xmlns:p14="http://schemas.microsoft.com/office/powerpoint/2010/main" val="3789650616"/>
      </p:ext>
    </p:extLst>
  </p:cSld>
  <p:clrMapOvr>
    <a:masterClrMapping/>
  </p:clrMapOvr>
  <p:transition spd="med"/>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1_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24387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553301729"/>
      </p:ext>
    </p:extLst>
  </p:cSld>
  <p:clrMapOvr>
    <a:masterClrMapping/>
  </p:clrMapOvr>
  <p:transition spd="med"/>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1_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4" y="2667000"/>
            <a:ext cx="2473324"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4"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4"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2" y="2667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6"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2"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6"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2"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6"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147516060"/>
      </p:ext>
    </p:extLst>
  </p:cSld>
  <p:clrMapOvr>
    <a:masterClrMapping/>
  </p:clrMapOvr>
  <p:transition spd="med"/>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1_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23033937"/>
      </p:ext>
    </p:extLst>
  </p:cSld>
  <p:clrMapOvr>
    <a:masterClrMapping/>
  </p:clrMapOvr>
  <p:transition spd="med"/>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1_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6"/>
            <a:ext cx="4956175" cy="381000"/>
          </a:xfrm>
        </p:spPr>
        <p:txBody>
          <a:bodyPr/>
          <a:lstStyle/>
          <a:p>
            <a:endParaRPr lang="en-US"/>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37370865"/>
      </p:ext>
    </p:extLst>
  </p:cSld>
  <p:clrMapOvr>
    <a:masterClrMapping/>
  </p:clrMapOvr>
  <p:transition spd="med"/>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286515166"/>
      </p:ext>
    </p:extLst>
  </p:cSld>
  <p:clrMapOvr>
    <a:masterClrMapping/>
  </p:clrMapOvr>
  <p:transition spd="med"/>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solidFill>
                  <a:schemeClr val="tx2"/>
                </a:solidFill>
              </a:defRPr>
            </a:lvl1pPr>
          </a:lstStyle>
          <a:p>
            <a:r>
              <a:rPr lang="en-US"/>
              <a:t>Click to edit Master title style</a:t>
            </a:r>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986698831"/>
      </p:ext>
    </p:extLst>
  </p:cSld>
  <p:clrMapOvr>
    <a:masterClrMapping/>
  </p:clrMapOvr>
  <p:transition spd="med"/>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lvl1pPr>
          </a:lstStyle>
          <a:p>
            <a:r>
              <a:rPr lang="en-US"/>
              <a:t>Click to edit Master title style</a:t>
            </a:r>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1029351389"/>
      </p:ext>
    </p:extLst>
  </p:cSld>
  <p:clrMapOvr>
    <a:masterClrMapping/>
  </p:clrMapOvr>
  <p:transition spd="med"/>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814257577"/>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448056"/>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10000"/>
              </a:lnSpc>
              <a:defRPr sz="64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3"/>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69913"/>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323594236"/>
      </p:ext>
    </p:extLst>
  </p:cSld>
  <p:clrMapOvr>
    <a:masterClrMapping/>
  </p:clrMapOvr>
  <p:transition spd="med"/>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a:solidFill>
                  <a:schemeClr val="tx2"/>
                </a:solidFill>
              </a:defRPr>
            </a:lvl1pPr>
          </a:lstStyle>
          <a:p>
            <a:r>
              <a:rPr lang="en-US"/>
              <a:t>Click to edit Master title style</a:t>
            </a:r>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3110647494"/>
      </p:ext>
    </p:extLst>
  </p:cSld>
  <p:clrMapOvr>
    <a:masterClrMapping/>
  </p:clrMapOvr>
  <p:transition spd="med"/>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1087823427"/>
      </p:ext>
    </p:extLst>
  </p:cSld>
  <p:clrMapOvr>
    <a:masterClrMapping/>
  </p:clrMapOvr>
  <p:transition spd="med"/>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5" y="569913"/>
            <a:ext cx="4949825"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3636464657"/>
      </p:ext>
    </p:extLst>
  </p:cSld>
  <p:clrMapOvr>
    <a:masterClrMapping/>
  </p:clrMapOvr>
  <p:transition spd="med"/>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6400">
                <a:solidFill>
                  <a:schemeClr val="tx2"/>
                </a:solidFill>
              </a:defRPr>
            </a:lvl1pPr>
          </a:lstStyle>
          <a:p>
            <a:r>
              <a:rPr lang="en-US"/>
              <a:t>Click to edit Master title style</a:t>
            </a:r>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3751458346"/>
      </p:ext>
    </p:extLst>
  </p:cSld>
  <p:clrMapOvr>
    <a:masterClrMapping/>
  </p:clrMapOvr>
  <p:transition spd="med"/>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4"/>
            <a:ext cx="17141825" cy="8191500"/>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3921467444"/>
      </p:ext>
    </p:extLst>
  </p:cSld>
  <p:clrMapOvr>
    <a:masterClrMapping/>
  </p:clrMapOvr>
  <p:transition spd="med"/>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a:solidFill>
                  <a:schemeClr val="tx2"/>
                </a:solidFill>
              </a:defRPr>
            </a:lvl1pPr>
          </a:lstStyle>
          <a:p>
            <a:r>
              <a:rPr lang="en-US"/>
              <a:t>Click to edit Master title style</a:t>
            </a:r>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3" cy="8574087"/>
          </a:xfrm>
        </p:spPr>
        <p:txBody>
          <a:bodyPr/>
          <a:lstStyle>
            <a:lvl1pPr>
              <a:lnSpc>
                <a:spcPct val="100000"/>
              </a:lnSpc>
              <a:spcBef>
                <a:spcPts val="0"/>
              </a:spcBef>
              <a:defRPr sz="6400">
                <a:solidFill>
                  <a:schemeClr val="tx2"/>
                </a:solidFill>
              </a:defRPr>
            </a:lvl1pPr>
            <a:lvl2pPr marL="585216" indent="-585216">
              <a:lnSpc>
                <a:spcPct val="100000"/>
              </a:lnSpc>
              <a:spcBef>
                <a:spcPts val="0"/>
              </a:spcBef>
              <a:defRPr sz="6400">
                <a:solidFill>
                  <a:schemeClr val="tx2"/>
                </a:solidFill>
              </a:defRPr>
            </a:lvl2pPr>
            <a:lvl3pPr marL="1097280" indent="-585216">
              <a:lnSpc>
                <a:spcPct val="100000"/>
              </a:lnSpc>
              <a:spcBef>
                <a:spcPts val="0"/>
              </a:spcBef>
              <a:defRPr sz="6400">
                <a:solidFill>
                  <a:schemeClr val="tx2"/>
                </a:solidFill>
              </a:defRPr>
            </a:lvl3pPr>
            <a:lvl4pPr marL="1755648">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3208816266"/>
      </p:ext>
    </p:extLst>
  </p:cSld>
  <p:clrMapOvr>
    <a:masterClrMapping/>
  </p:clrMapOvr>
  <p:transition spd="med"/>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0" cy="9717087"/>
          </a:xfrm>
        </p:spPr>
        <p:txBody>
          <a:bodyPr/>
          <a:lstStyle>
            <a:lvl1pPr>
              <a:lnSpc>
                <a:spcPct val="100000"/>
              </a:lnSpc>
              <a:defRPr sz="8600">
                <a:solidFill>
                  <a:schemeClr val="tx2"/>
                </a:solidFill>
              </a:defRPr>
            </a:lvl1pPr>
          </a:lstStyle>
          <a:p>
            <a:r>
              <a:rPr lang="en-US"/>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2297951276"/>
      </p:ext>
    </p:extLst>
  </p:cSld>
  <p:clrMapOvr>
    <a:masterClrMapping/>
  </p:clrMapOvr>
  <p:transition spd="med"/>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8"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0" y="9296400"/>
            <a:ext cx="11049000"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2"/>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3567959192"/>
      </p:ext>
    </p:extLst>
  </p:cSld>
  <p:clrMapOvr>
    <a:masterClrMapping/>
  </p:clrMapOvr>
  <p:transition spd="med"/>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426481"/>
            <a:ext cx="4949825" cy="1906588"/>
          </a:xfrm>
        </p:spPr>
        <p:txBody>
          <a:bodyPr/>
          <a:lstStyle>
            <a:lvl1pPr>
              <a:lnSpc>
                <a:spcPct val="90000"/>
              </a:lnSpc>
              <a:defRPr sz="13000">
                <a:solidFill>
                  <a:schemeClr val="accent1"/>
                </a:solidFill>
              </a:defRPr>
            </a:lvl1pPr>
          </a:lstStyle>
          <a:p>
            <a:pPr lvl="0"/>
            <a:r>
              <a:rPr lang="en-US"/>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429654"/>
            <a:ext cx="4949825" cy="1903413"/>
          </a:xfrm>
        </p:spPr>
        <p:txBody>
          <a:bodyPr/>
          <a:lstStyle>
            <a:lvl1pPr>
              <a:lnSpc>
                <a:spcPct val="90000"/>
              </a:lnSpc>
              <a:defRPr sz="13000">
                <a:solidFill>
                  <a:schemeClr val="accent1"/>
                </a:solidFill>
              </a:defRPr>
            </a:lvl1pPr>
          </a:lstStyle>
          <a:p>
            <a:pPr lvl="0"/>
            <a:r>
              <a:rPr lang="en-US"/>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3000">
                <a:solidFill>
                  <a:schemeClr val="accent1"/>
                </a:solidFill>
              </a:defRPr>
            </a:lvl1pPr>
            <a:lvl2pPr marL="0" indent="0">
              <a:buNone/>
              <a:defRPr/>
            </a:lvl2pPr>
          </a:lstStyle>
          <a:p>
            <a:pPr lvl="0"/>
            <a:r>
              <a:rPr lang="en-US"/>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4"/>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3529354671"/>
      </p:ext>
    </p:extLst>
  </p:cSld>
  <p:clrMapOvr>
    <a:masterClrMapping/>
  </p:clrMapOvr>
  <p:transition spd="med"/>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5" cy="5335588"/>
          </a:xfrm>
        </p:spPr>
        <p:txBody>
          <a:bodyPr/>
          <a:lstStyle>
            <a:lvl1pPr>
              <a:lnSpc>
                <a:spcPct val="100000"/>
              </a:lnSpc>
              <a:defRPr sz="8600">
                <a:solidFill>
                  <a:schemeClr val="accent1"/>
                </a:solidFill>
              </a:defRPr>
            </a:lvl1pPr>
          </a:lstStyle>
          <a:p>
            <a:r>
              <a:rPr lang="en-US"/>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0" cy="5335587"/>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609838014"/>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CC25B71-827F-9C78-56BA-F30A6070AC9F}"/>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816872105"/>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2"/>
            <a:ext cx="4956175" cy="4573587"/>
          </a:xfrm>
        </p:spPr>
        <p:txBody>
          <a:bodyPr/>
          <a:lstStyle>
            <a:lvl1pPr>
              <a:lnSpc>
                <a:spcPct val="100000"/>
              </a:lnSpc>
              <a:defRPr sz="2800">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83444486"/>
      </p:ext>
    </p:extLst>
  </p:cSld>
  <p:clrMapOvr>
    <a:masterClrMapping/>
  </p:clrMapOvr>
  <p:transition spd="med"/>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7"/>
          </a:xfrm>
        </p:spPr>
        <p:txBody>
          <a:bodyPr/>
          <a:lstStyle>
            <a:lvl1pPr>
              <a:lnSpc>
                <a:spcPct val="90000"/>
              </a:lnSpc>
              <a:defRPr sz="13000">
                <a:solidFill>
                  <a:schemeClr val="accent1"/>
                </a:solidFill>
              </a:defRPr>
            </a:lvl1pPr>
            <a:lvl2pPr marL="0" indent="0">
              <a:buNone/>
              <a:defRPr/>
            </a:lvl2pPr>
          </a:lstStyle>
          <a:p>
            <a:r>
              <a:rPr lang="en-US"/>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7"/>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p:spPr>
        <p:txBody>
          <a:bodyPr/>
          <a:lstStyle>
            <a:lvl1pPr>
              <a:lnSpc>
                <a:spcPct val="90000"/>
              </a:lnSpc>
              <a:defRPr sz="13000">
                <a:solidFill>
                  <a:schemeClr val="accent1"/>
                </a:solidFill>
              </a:defRPr>
            </a:lvl1pPr>
          </a:lstStyle>
          <a:p>
            <a:r>
              <a:rPr lang="en-US"/>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p:spPr>
        <p:txBody>
          <a:bodyPr/>
          <a:lstStyle>
            <a:lvl1pPr>
              <a:lnSpc>
                <a:spcPct val="90000"/>
              </a:lnSpc>
              <a:defRPr sz="13000">
                <a:solidFill>
                  <a:schemeClr val="accent1"/>
                </a:solidFill>
              </a:defRPr>
            </a:lvl1pPr>
          </a:lstStyle>
          <a:p>
            <a:r>
              <a:rPr lang="en-US"/>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2226020333"/>
      </p:ext>
    </p:extLst>
  </p:cSld>
  <p:clrMapOvr>
    <a:masterClrMapping/>
  </p:clrMapOvr>
  <p:transition spd="med"/>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344098059"/>
      </p:ext>
    </p:extLst>
  </p:cSld>
  <p:clrMapOvr>
    <a:masterClrMapping/>
  </p:clrMapOvr>
  <p:transition spd="med"/>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2370637997"/>
      </p:ext>
    </p:extLst>
  </p:cSld>
  <p:clrMapOvr>
    <a:masterClrMapping/>
  </p:clrMapOvr>
  <p:transition spd="med"/>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p>
            <a:endParaRPr lang="en-US"/>
          </a:p>
        </p:txBody>
      </p:sp>
    </p:spTree>
    <p:extLst>
      <p:ext uri="{BB962C8B-B14F-4D97-AF65-F5344CB8AC3E}">
        <p14:creationId xmlns:p14="http://schemas.microsoft.com/office/powerpoint/2010/main" val="3467843934"/>
      </p:ext>
    </p:extLst>
  </p:cSld>
  <p:clrMapOvr>
    <a:masterClrMapping/>
  </p:clrMapOvr>
  <p:transition spd="med"/>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24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p:spPr>
        <p:txBody>
          <a:bodyPr anchor="ctr"/>
          <a:lstStyle>
            <a:lvl1pPr algn="ctr">
              <a:defRPr sz="1600">
                <a:solidFill>
                  <a:schemeClr val="tx1"/>
                </a:solidFill>
              </a:defRPr>
            </a:lvl1pPr>
          </a:lstStyle>
          <a:p>
            <a:r>
              <a:rPr lang="en-US"/>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p:spPr>
        <p:txBody>
          <a:bodyPr anchor="ctr"/>
          <a:lstStyle>
            <a:lvl1pPr algn="ctr">
              <a:defRPr sz="1600">
                <a:solidFill>
                  <a:schemeClr val="tx1"/>
                </a:solidFill>
              </a:defRPr>
            </a:lvl1pPr>
          </a:lstStyle>
          <a:p>
            <a:r>
              <a:rPr lang="en-US"/>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p:spPr>
        <p:txBody>
          <a:bodyPr anchor="ctr"/>
          <a:lstStyle>
            <a:lvl1pPr algn="ctr">
              <a:defRPr sz="1600">
                <a:solidFill>
                  <a:schemeClr val="tx1"/>
                </a:solidFill>
              </a:defRPr>
            </a:lvl1pPr>
          </a:lstStyle>
          <a:p>
            <a:r>
              <a:rPr lang="en-US"/>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115910996"/>
      </p:ext>
    </p:extLst>
  </p:cSld>
  <p:clrMapOvr>
    <a:masterClrMapping/>
  </p:clrMapOvr>
  <p:transition spd="med"/>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192628638"/>
      </p:ext>
    </p:extLst>
  </p:cSld>
  <p:clrMapOvr>
    <a:masterClrMapping/>
  </p:clrMapOvr>
  <p:transition spd="med"/>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576072"/>
            <a:ext cx="7424927" cy="19065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09018422"/>
      </p:ext>
    </p:extLst>
  </p:cSld>
  <p:clrMapOvr>
    <a:masterClrMapping/>
  </p:clrMapOvr>
  <p:transition spd="med"/>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17743783"/>
      </p:ext>
    </p:extLst>
  </p:cSld>
  <p:clrMapOvr>
    <a:masterClrMapping/>
  </p:clrMapOvr>
  <p:transition spd="med"/>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576072"/>
            <a:ext cx="4953000" cy="4573587"/>
          </a:xfrm>
        </p:spPr>
        <p:txBody>
          <a:bodyPr/>
          <a:lstStyle>
            <a:lvl1pPr>
              <a:lnSpc>
                <a:spcPct val="10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65655636"/>
      </p:ext>
    </p:extLst>
  </p:cSld>
  <p:clrMapOvr>
    <a:masterClrMapping/>
  </p:clrMapOvr>
  <p:transition spd="med"/>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11034258"/>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24249331"/>
      </p:ext>
    </p:extLst>
  </p:cSld>
  <p:clrMapOvr>
    <a:masterClrMapping/>
  </p:clrMapOvr>
  <p:transition spd="med"/>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7"/>
          </a:xfrm>
        </p:spPr>
        <p:txBody>
          <a:bodyPr rIns="0"/>
          <a:lstStyle>
            <a:lvl1pPr>
              <a:lnSpc>
                <a:spcPct val="100000"/>
              </a:lnSpc>
              <a:defRPr sz="2800">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390949368"/>
      </p:ext>
    </p:extLst>
  </p:cSld>
  <p:clrMapOvr>
    <a:masterClrMapping/>
  </p:clrMapOvr>
  <p:transition spd="med"/>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p:spPr>
        <p:txBody>
          <a:bodyPr anchor="ctr"/>
          <a:lstStyle>
            <a:lvl1pPr algn="ctr">
              <a:defRPr sz="1600">
                <a:solidFill>
                  <a:schemeClr val="tx1"/>
                </a:solidFill>
              </a:defRPr>
            </a:lvl1pPr>
          </a:lstStyle>
          <a:p>
            <a:r>
              <a:rPr lang="en-US"/>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p:spPr>
        <p:txBody>
          <a:bodyPr anchor="ctr"/>
          <a:lstStyle>
            <a:lvl1pPr algn="ctr">
              <a:defRPr sz="1600">
                <a:solidFill>
                  <a:schemeClr val="tx1"/>
                </a:solidFill>
              </a:defRPr>
            </a:lvl1pPr>
          </a:lstStyle>
          <a:p>
            <a:r>
              <a:rPr lang="en-US"/>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815219781"/>
      </p:ext>
    </p:extLst>
  </p:cSld>
  <p:clrMapOvr>
    <a:masterClrMapping/>
  </p:clrMapOvr>
  <p:transition spd="med"/>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2" y="2478024"/>
            <a:ext cx="6670675"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2" y="8385048"/>
            <a:ext cx="6670676"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1" y="83820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p:spPr>
        <p:txBody>
          <a:bodyPr anchor="ctr"/>
          <a:lstStyle>
            <a:lvl1pPr algn="ctr">
              <a:defRPr sz="1600"/>
            </a:lvl1pPr>
          </a:lstStyle>
          <a:p>
            <a:r>
              <a:rPr lang="en-US"/>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p:spPr>
        <p:txBody>
          <a:bodyPr anchor="ctr"/>
          <a:lstStyle>
            <a:lvl1pPr algn="ctr">
              <a:defRPr sz="1600"/>
            </a:lvl1pPr>
          </a:lstStyle>
          <a:p>
            <a:r>
              <a:rPr lang="en-US"/>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p:spPr>
        <p:txBody>
          <a:bodyPr anchor="ctr"/>
          <a:lstStyle>
            <a:lvl1pPr algn="ctr">
              <a:defRPr sz="1600"/>
            </a:lvl1pPr>
          </a:lstStyle>
          <a:p>
            <a:r>
              <a:rPr lang="en-US"/>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800685307"/>
      </p:ext>
    </p:extLst>
  </p:cSld>
  <p:clrMapOvr>
    <a:masterClrMapping/>
  </p:clrMapOvr>
  <p:transition spd="med"/>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8581438"/>
      </p:ext>
    </p:extLst>
  </p:cSld>
  <p:clrMapOvr>
    <a:masterClrMapping/>
  </p:clrMapOvr>
  <p:transition spd="med"/>
</p:sldLayout>
</file>

<file path=ppt/slideLayouts/slideLayout314.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10000"/>
              </a:lnSpc>
              <a:defRPr sz="64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3"/>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69913"/>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04551317"/>
      </p:ext>
    </p:extLst>
  </p:cSld>
  <p:clrMapOvr>
    <a:masterClrMapping/>
  </p:clrMapOvr>
  <p:transition spd="med"/>
</p:sldLayout>
</file>

<file path=ppt/slideLayouts/slideLayout315.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2"/>
            <a:ext cx="4956175" cy="4573587"/>
          </a:xfrm>
        </p:spPr>
        <p:txBody>
          <a:bodyPr/>
          <a:lstStyle>
            <a:lvl1pPr>
              <a:lnSpc>
                <a:spcPct val="100000"/>
              </a:lnSpc>
              <a:defRPr sz="2800">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322875211"/>
      </p:ext>
    </p:extLst>
  </p:cSld>
  <p:clrMapOvr>
    <a:masterClrMapping/>
  </p:clrMapOvr>
  <p:transition spd="med"/>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690343236"/>
      </p:ext>
    </p:extLst>
  </p:cSld>
  <p:clrMapOvr>
    <a:masterClrMapping/>
  </p:clrMapOvr>
  <p:transition spd="med"/>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4573588"/>
          </a:xfrm>
        </p:spPr>
        <p:txBody>
          <a:bodyPr/>
          <a:lstStyle>
            <a:lvl1pPr>
              <a:lnSpc>
                <a:spcPct val="110000"/>
              </a:lnSpc>
              <a:defRPr sz="28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175159664"/>
      </p:ext>
    </p:extLst>
  </p:cSld>
  <p:clrMapOvr>
    <a:masterClrMapping/>
  </p:clrMapOvr>
  <p:transition spd="med"/>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5" cy="2859087"/>
          </a:xfrm>
        </p:spPr>
        <p:txBody>
          <a:bodyPr/>
          <a:lstStyle>
            <a:lvl1pPr>
              <a:lnSpc>
                <a:spcPct val="110000"/>
              </a:lnSpc>
              <a:defRPr sz="28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1" y="7429500"/>
            <a:ext cx="4951413" cy="3792682"/>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p:spPr>
        <p:txBody>
          <a:bodyPr/>
          <a:lstStyle>
            <a:lvl1pPr>
              <a:defRPr sz="1400">
                <a:solidFill>
                  <a:schemeClr val="tx1"/>
                </a:solidFill>
              </a:defRPr>
            </a:lvl1pPr>
          </a:lstStyle>
          <a:p>
            <a:r>
              <a:rPr lang="en-US"/>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p:spPr>
        <p:txBody>
          <a:bodyPr/>
          <a:lstStyle>
            <a:lvl1pPr>
              <a:defRPr sz="1400">
                <a:solidFill>
                  <a:schemeClr val="tx1"/>
                </a:solidFill>
              </a:defRPr>
            </a:lvl1pPr>
          </a:lstStyle>
          <a:p>
            <a:r>
              <a:rPr lang="en-US"/>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p:spPr>
        <p:txBody>
          <a:bodyPr/>
          <a:lstStyle>
            <a:lvl1pPr>
              <a:defRPr sz="1400">
                <a:solidFill>
                  <a:schemeClr val="tx1"/>
                </a:solidFill>
              </a:defRPr>
            </a:lvl1pPr>
          </a:lstStyle>
          <a:p>
            <a:r>
              <a:rPr lang="en-US"/>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p:spPr>
        <p:txBody>
          <a:bodyPr/>
          <a:lstStyle>
            <a:lvl1pPr>
              <a:defRPr sz="1400">
                <a:solidFill>
                  <a:schemeClr val="tx1"/>
                </a:solidFill>
              </a:defRPr>
            </a:lvl1pPr>
          </a:lstStyle>
          <a:p>
            <a:r>
              <a:rPr lang="en-US"/>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p:spPr>
        <p:txBody>
          <a:bodyPr/>
          <a:lstStyle>
            <a:lvl1pPr>
              <a:defRPr sz="1400">
                <a:solidFill>
                  <a:schemeClr val="tx1"/>
                </a:solidFill>
              </a:defRPr>
            </a:lvl1pPr>
          </a:lstStyle>
          <a:p>
            <a:r>
              <a:rPr lang="en-US"/>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p:spPr>
        <p:txBody>
          <a:bodyPr/>
          <a:lstStyle>
            <a:lvl1pPr>
              <a:defRPr sz="1400">
                <a:solidFill>
                  <a:schemeClr val="tx1"/>
                </a:solidFill>
              </a:defRPr>
            </a:lvl1pPr>
          </a:lstStyle>
          <a:p>
            <a:r>
              <a:rPr lang="en-US"/>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30464148"/>
      </p:ext>
    </p:extLst>
  </p:cSld>
  <p:clrMapOvr>
    <a:masterClrMapping/>
  </p:clrMapOvr>
  <p:transition spd="med"/>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2" y="6665976"/>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05499553"/>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4573588"/>
          </a:xfrm>
        </p:spPr>
        <p:txBody>
          <a:bodyPr/>
          <a:lstStyle>
            <a:lvl1pPr>
              <a:lnSpc>
                <a:spcPct val="110000"/>
              </a:lnSpc>
              <a:defRPr sz="2800">
                <a:solidFill>
                  <a:schemeClr val="tx2"/>
                </a:solidFill>
              </a:defRPr>
            </a:lvl1pPr>
          </a:lstStyle>
          <a:p>
            <a:r>
              <a:rPr lang="en-US"/>
              <a:t>Click to edit Master title style</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7" name="Straight Connector 6" descr="Vertical column divider ">
            <a:extLst>
              <a:ext uri="{FF2B5EF4-FFF2-40B4-BE49-F238E27FC236}">
                <a16:creationId xmlns:a16="http://schemas.microsoft.com/office/drawing/2014/main" id="{1F6D0C9D-C937-48E3-BE84-3DA0D1BC274C}"/>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8" name="Straight Connector 7" descr="Vertical column divider ">
            <a:extLst>
              <a:ext uri="{FF2B5EF4-FFF2-40B4-BE49-F238E27FC236}">
                <a16:creationId xmlns:a16="http://schemas.microsoft.com/office/drawing/2014/main" id="{0B31714F-DB23-BEBB-75A7-6BFF47AECDDF}"/>
              </a:ext>
            </a:extLst>
          </p:cNvPr>
          <p:cNvCxnSpPr/>
          <p:nvPr userDrawn="1"/>
        </p:nvCxnSpPr>
        <p:spPr bwMode="auto">
          <a:xfrm>
            <a:off x="18294784"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3" name="Straight Connector 2" descr="Horizontal row divider">
            <a:extLst>
              <a:ext uri="{FF2B5EF4-FFF2-40B4-BE49-F238E27FC236}">
                <a16:creationId xmlns:a16="http://schemas.microsoft.com/office/drawing/2014/main" id="{3D492FDB-9D55-98D5-E9DE-229473DD5942}"/>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662478703"/>
      </p:ext>
    </p:extLst>
  </p:cSld>
  <p:clrMapOvr>
    <a:masterClrMapping/>
  </p:clrMapOvr>
  <p:transition spd="med"/>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2"/>
            <a:ext cx="4949825" cy="3413126"/>
          </a:xfrm>
        </p:spPr>
        <p:txBody>
          <a:bodyPr rIns="0"/>
          <a:lstStyle>
            <a:lvl1pPr>
              <a:lnSpc>
                <a:spcPct val="110000"/>
              </a:lnSpc>
              <a:defRPr sz="36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56835149"/>
      </p:ext>
    </p:extLst>
  </p:cSld>
  <p:clrMapOvr>
    <a:masterClrMapping/>
  </p:clrMapOvr>
  <p:transition spd="med"/>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112121330"/>
      </p:ext>
    </p:extLst>
  </p:cSld>
  <p:clrMapOvr>
    <a:masterClrMapping/>
  </p:clrMapOvr>
  <p:transition spd="med"/>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686525454"/>
      </p:ext>
    </p:extLst>
  </p:cSld>
  <p:clrMapOvr>
    <a:masterClrMapping/>
  </p:clrMapOvr>
  <p:transition spd="med"/>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773483176"/>
      </p:ext>
    </p:extLst>
  </p:cSld>
  <p:clrMapOvr>
    <a:masterClrMapping/>
  </p:clrMapOvr>
  <p:transition spd="med"/>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03960235"/>
      </p:ext>
    </p:extLst>
  </p:cSld>
  <p:clrMapOvr>
    <a:masterClrMapping/>
  </p:clrMapOvr>
  <p:transition spd="med"/>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31558430"/>
      </p:ext>
    </p:extLst>
  </p:cSld>
  <p:clrMapOvr>
    <a:masterClrMapping/>
  </p:clrMapOvr>
  <p:transition spd="med"/>
</p:sldLayout>
</file>

<file path=ppt/slideLayouts/slideLayout326.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765334598"/>
      </p:ext>
    </p:extLst>
  </p:cSld>
  <p:clrMapOvr>
    <a:masterClrMapping/>
  </p:clrMapOvr>
  <p:transition spd="med"/>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4573587"/>
          </a:xfrm>
        </p:spPr>
        <p:txBody>
          <a:bodyPr/>
          <a:lstStyle>
            <a:lvl1pPr>
              <a:lnSpc>
                <a:spcPct val="110000"/>
              </a:lnSpc>
              <a:defRPr sz="2800">
                <a:solidFill>
                  <a:schemeClr val="tx2"/>
                </a:solidFill>
              </a:defRPr>
            </a:lvl1pPr>
          </a:lstStyle>
          <a:p>
            <a:r>
              <a:rPr lang="en-US"/>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16335605"/>
      </p:ext>
    </p:extLst>
  </p:cSld>
  <p:clrMapOvr>
    <a:masterClrMapping/>
  </p:clrMapOvr>
  <p:transition spd="med"/>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95694354"/>
      </p:ext>
    </p:extLst>
  </p:cSld>
  <p:clrMapOvr>
    <a:masterClrMapping/>
  </p:clrMapOvr>
  <p:transition spd="med"/>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7048"/>
          </a:xfrm>
        </p:spPr>
        <p:txBody>
          <a:bodyPr/>
          <a:lstStyle>
            <a:lvl1pPr>
              <a:lnSpc>
                <a:spcPct val="110000"/>
              </a:lnSpc>
              <a:defRPr sz="2800">
                <a:solidFill>
                  <a:schemeClr val="tx2"/>
                </a:solidFill>
              </a:defRPr>
            </a:lvl1pPr>
          </a:lstStyle>
          <a:p>
            <a:r>
              <a:rPr lang="en-US"/>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050926124"/>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5" cy="2859087"/>
          </a:xfrm>
        </p:spPr>
        <p:txBody>
          <a:bodyPr/>
          <a:lstStyle>
            <a:lvl1pPr>
              <a:lnSpc>
                <a:spcPct val="110000"/>
              </a:lnSpc>
              <a:defRPr sz="2800">
                <a:solidFill>
                  <a:schemeClr val="tx2"/>
                </a:solidFill>
              </a:defRPr>
            </a:lvl1pPr>
          </a:lstStyle>
          <a:p>
            <a:r>
              <a:rPr lang="en-US"/>
              <a:t>Click to edit Master title style</a:t>
            </a:r>
          </a:p>
        </p:txBody>
      </p:sp>
      <p:cxnSp>
        <p:nvCxnSpPr>
          <p:cNvPr id="24" name="Straight Connector 23" descr="Vertical column divider">
            <a:extLst>
              <a:ext uri="{FF2B5EF4-FFF2-40B4-BE49-F238E27FC236}">
                <a16:creationId xmlns:a16="http://schemas.microsoft.com/office/drawing/2014/main" id="{B5CBE6E3-0E18-8A57-578D-D314948AF14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p:spPr>
        <p:txBody>
          <a:bodyPr/>
          <a:lstStyle>
            <a:lvl1pPr>
              <a:defRPr sz="1400">
                <a:solidFill>
                  <a:schemeClr val="tx1"/>
                </a:solidFill>
              </a:defRPr>
            </a:lvl1pPr>
          </a:lstStyle>
          <a:p>
            <a:r>
              <a:rPr lang="en-US"/>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p:spPr>
        <p:txBody>
          <a:bodyPr/>
          <a:lstStyle>
            <a:lvl1pPr>
              <a:defRPr sz="1400">
                <a:solidFill>
                  <a:schemeClr val="tx1"/>
                </a:solidFill>
              </a:defRPr>
            </a:lvl1pPr>
          </a:lstStyle>
          <a:p>
            <a:r>
              <a:rPr lang="en-US"/>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p:spPr>
        <p:txBody>
          <a:bodyPr/>
          <a:lstStyle>
            <a:lvl1pPr>
              <a:defRPr sz="1400">
                <a:solidFill>
                  <a:schemeClr val="tx1"/>
                </a:solidFill>
              </a:defRPr>
            </a:lvl1pPr>
          </a:lstStyle>
          <a:p>
            <a:r>
              <a:rPr lang="en-US"/>
              <a:t>Icon</a:t>
            </a:r>
          </a:p>
        </p:txBody>
      </p:sp>
      <p:cxnSp>
        <p:nvCxnSpPr>
          <p:cNvPr id="23" name="Straight Connector 22" descr="Horizontal row divider">
            <a:extLst>
              <a:ext uri="{FF2B5EF4-FFF2-40B4-BE49-F238E27FC236}">
                <a16:creationId xmlns:a16="http://schemas.microsoft.com/office/drawing/2014/main" id="{252CDB94-BA57-B58F-95F0-D406FE34BB4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p:spPr>
        <p:txBody>
          <a:bodyPr/>
          <a:lstStyle>
            <a:lvl1pPr>
              <a:defRPr sz="1400">
                <a:solidFill>
                  <a:schemeClr val="tx1"/>
                </a:solidFill>
              </a:defRPr>
            </a:lvl1pPr>
          </a:lstStyle>
          <a:p>
            <a:r>
              <a:rPr lang="en-US"/>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p:spPr>
        <p:txBody>
          <a:bodyPr/>
          <a:lstStyle>
            <a:lvl1pPr>
              <a:defRPr sz="1400">
                <a:solidFill>
                  <a:schemeClr val="tx1"/>
                </a:solidFill>
              </a:defRPr>
            </a:lvl1pPr>
          </a:lstStyle>
          <a:p>
            <a:r>
              <a:rPr lang="en-US"/>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1" y="7429500"/>
            <a:ext cx="4951413" cy="3792682"/>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p:spPr>
        <p:txBody>
          <a:bodyPr/>
          <a:lstStyle>
            <a:lvl1pPr>
              <a:defRPr sz="1400">
                <a:solidFill>
                  <a:schemeClr val="tx1"/>
                </a:solidFill>
              </a:defRPr>
            </a:lvl1pPr>
          </a:lstStyle>
          <a:p>
            <a:r>
              <a:rPr lang="en-US"/>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41350859"/>
      </p:ext>
    </p:extLst>
  </p:cSld>
  <p:clrMapOvr>
    <a:masterClrMapping/>
  </p:clrMapOvr>
  <p:transition spd="med"/>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p>
            <a:endParaRPr lang="en-US"/>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42180127"/>
      </p:ext>
    </p:extLst>
  </p:cSld>
  <p:clrMapOvr>
    <a:masterClrMapping/>
  </p:clrMapOvr>
  <p:transition spd="med"/>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674454986"/>
      </p:ext>
    </p:extLst>
  </p:cSld>
  <p:clrMapOvr>
    <a:masterClrMapping/>
  </p:clrMapOvr>
  <p:transition spd="med"/>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cover, image 3">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5294B2E-D14F-AA48-8098-37C0747481A2}"/>
              </a:ext>
            </a:extLst>
          </p:cNvPr>
          <p:cNvPicPr>
            <a:picLocks noChangeAspect="1"/>
          </p:cNvPicPr>
          <p:nvPr userDrawn="1"/>
        </p:nvPicPr>
        <p:blipFill>
          <a:blip r:embed="rId2"/>
          <a:srcRect/>
          <a:stretch/>
        </p:blipFill>
        <p:spPr>
          <a:xfrm>
            <a:off x="13943" y="1219"/>
            <a:ext cx="24359293" cy="13713558"/>
          </a:xfrm>
          <a:prstGeom prst="rect">
            <a:avLst/>
          </a:prstGeom>
        </p:spPr>
      </p:pic>
      <p:sp>
        <p:nvSpPr>
          <p:cNvPr id="2" name="Title"/>
          <p:cNvSpPr>
            <a:spLocks noGrp="1"/>
          </p:cNvSpPr>
          <p:nvPr>
            <p:ph type="title"/>
          </p:nvPr>
        </p:nvSpPr>
        <p:spPr/>
        <p:txBody>
          <a:bodyPr/>
          <a:lstStyle>
            <a:lvl1pPr>
              <a:defRPr>
                <a:solidFill>
                  <a:schemeClr val="accent1"/>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pic>
        <p:nvPicPr>
          <p:cNvPr id="9" name="Picture">
            <a:extLst>
              <a:ext uri="{FF2B5EF4-FFF2-40B4-BE49-F238E27FC236}">
                <a16:creationId xmlns:a16="http://schemas.microsoft.com/office/drawing/2014/main" id="{2F8C8987-724F-6B47-A6B9-8E11DF00B812}"/>
              </a:ext>
            </a:extLst>
          </p:cNvPr>
          <p:cNvPicPr>
            <a:picLocks noChangeAspect="1"/>
          </p:cNvPicPr>
          <p:nvPr userDrawn="1"/>
        </p:nvPicPr>
        <p:blipFill>
          <a:blip r:embed="rId3"/>
          <a:srcRect/>
          <a:stretch/>
        </p:blipFill>
        <p:spPr>
          <a:xfrm>
            <a:off x="22386422" y="12547343"/>
            <a:ext cx="1391079" cy="554954"/>
          </a:xfrm>
          <a:prstGeom prst="rect">
            <a:avLst/>
          </a:prstGeom>
        </p:spPr>
      </p:pic>
      <p:pic>
        <p:nvPicPr>
          <p:cNvPr id="7" name="Picture 6">
            <a:extLst>
              <a:ext uri="{FF2B5EF4-FFF2-40B4-BE49-F238E27FC236}">
                <a16:creationId xmlns:a16="http://schemas.microsoft.com/office/drawing/2014/main" id="{E6AE36C1-A62A-3716-925A-F392F4E10BF4}"/>
              </a:ext>
            </a:extLst>
          </p:cNvPr>
          <p:cNvPicPr>
            <a:picLocks noChangeAspect="1"/>
          </p:cNvPicPr>
          <p:nvPr userDrawn="1"/>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brightnessContrast bright="-100000"/>
                    </a14:imgEffect>
                  </a14:imgLayer>
                </a14:imgProps>
              </a:ext>
            </a:extLst>
          </a:blip>
          <a:stretch>
            <a:fillRect/>
          </a:stretch>
        </p:blipFill>
        <p:spPr>
          <a:xfrm>
            <a:off x="19312917" y="536453"/>
            <a:ext cx="4464581" cy="445714"/>
          </a:xfrm>
          <a:prstGeom prst="rect">
            <a:avLst/>
          </a:prstGeom>
        </p:spPr>
      </p:pic>
    </p:spTree>
    <p:extLst>
      <p:ext uri="{BB962C8B-B14F-4D97-AF65-F5344CB8AC3E}">
        <p14:creationId xmlns:p14="http://schemas.microsoft.com/office/powerpoint/2010/main" val="1065188297"/>
      </p:ext>
    </p:extLst>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accent2"/>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pic>
        <p:nvPicPr>
          <p:cNvPr id="6" name="Picture"/>
          <p:cNvPicPr>
            <a:picLocks noChangeAspect="1"/>
          </p:cNvPicPr>
          <p:nvPr userDrawn="1"/>
        </p:nvPicPr>
        <p:blipFill>
          <a:blip r:embed="rId2"/>
          <a:srcRect/>
          <a:stretch/>
        </p:blipFill>
        <p:spPr>
          <a:xfrm>
            <a:off x="22386422" y="12547343"/>
            <a:ext cx="1391079" cy="554954"/>
          </a:xfrm>
          <a:prstGeom prst="rect">
            <a:avLst/>
          </a:prstGeom>
        </p:spPr>
      </p:pic>
    </p:spTree>
    <p:extLst>
      <p:ext uri="{BB962C8B-B14F-4D97-AF65-F5344CB8AC3E}">
        <p14:creationId xmlns:p14="http://schemas.microsoft.com/office/powerpoint/2010/main" val="2896092434"/>
      </p:ext>
    </p:extLst>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5" name="Content Placeholder 4"/>
          <p:cNvSpPr>
            <a:spLocks noGrp="1"/>
          </p:cNvSpPr>
          <p:nvPr>
            <p:ph sz="quarter" idx="14"/>
          </p:nvPr>
        </p:nvSpPr>
        <p:spPr>
          <a:xfrm>
            <a:off x="585947" y="2361703"/>
            <a:ext cx="23188825" cy="9708378"/>
          </a:xfrm>
          <a:prstGeom prst="rect">
            <a:avLst/>
          </a:prstGeom>
        </p:spPr>
        <p:txBody>
          <a:bodyPr/>
          <a:lstStyle>
            <a:lvl1pPr>
              <a:defRPr sz="3728" b="0" i="0">
                <a:solidFill>
                  <a:schemeClr val="tx1"/>
                </a:solidFill>
                <a:latin typeface="IBM Plex Sans Light" panose="020B0403050203000203" pitchFamily="34" charset="0"/>
              </a:defRPr>
            </a:lvl1pPr>
            <a:lvl2pPr>
              <a:defRPr sz="3728" b="0" i="0">
                <a:solidFill>
                  <a:schemeClr val="tx1"/>
                </a:solidFill>
                <a:latin typeface="IBM Plex Sans Light" panose="020B0403050203000203" pitchFamily="34" charset="0"/>
              </a:defRPr>
            </a:lvl2pPr>
            <a:lvl3pPr>
              <a:defRPr sz="3728" b="0" i="0">
                <a:solidFill>
                  <a:schemeClr val="tx1"/>
                </a:solidFill>
                <a:latin typeface="IBM Plex Sans Light" panose="020B0403050203000203" pitchFamily="34" charset="0"/>
              </a:defRPr>
            </a:lvl3pPr>
            <a:lvl4pPr>
              <a:defRPr sz="3728" b="0" i="0">
                <a:solidFill>
                  <a:schemeClr val="tx1"/>
                </a:solidFill>
                <a:latin typeface="IBM Plex Sans Light" panose="020B0403050203000203" pitchFamily="34" charset="0"/>
              </a:defRPr>
            </a:lvl4pPr>
            <a:lvl5pPr>
              <a:defRPr sz="3728" b="0" i="0">
                <a:solidFill>
                  <a:schemeClr val="tx1"/>
                </a:solidFill>
                <a:latin typeface="IBM Plex Sans Light" panose="020B04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grpSp>
        <p:nvGrpSpPr>
          <p:cNvPr id="6" name="Group 5">
            <a:extLst>
              <a:ext uri="{FF2B5EF4-FFF2-40B4-BE49-F238E27FC236}">
                <a16:creationId xmlns:a16="http://schemas.microsoft.com/office/drawing/2014/main" id="{B0096FB9-72B9-F74B-9A47-4DBE7012CD6B}"/>
              </a:ext>
            </a:extLst>
          </p:cNvPr>
          <p:cNvGrpSpPr/>
          <p:nvPr userDrawn="1"/>
        </p:nvGrpSpPr>
        <p:grpSpPr>
          <a:xfrm>
            <a:off x="-293665" y="-294640"/>
            <a:ext cx="24974505" cy="14305280"/>
            <a:chOff x="-109730" y="-110490"/>
            <a:chExt cx="9364220" cy="5364480"/>
          </a:xfrm>
        </p:grpSpPr>
        <p:grpSp>
          <p:nvGrpSpPr>
            <p:cNvPr id="7" name="Group 6">
              <a:extLst>
                <a:ext uri="{FF2B5EF4-FFF2-40B4-BE49-F238E27FC236}">
                  <a16:creationId xmlns:a16="http://schemas.microsoft.com/office/drawing/2014/main" id="{5F62791A-60D1-E848-B62F-9E9F98AFB301}"/>
                </a:ext>
              </a:extLst>
            </p:cNvPr>
            <p:cNvGrpSpPr/>
            <p:nvPr userDrawn="1"/>
          </p:nvGrpSpPr>
          <p:grpSpPr>
            <a:xfrm>
              <a:off x="228600" y="-110490"/>
              <a:ext cx="8686732" cy="91440"/>
              <a:chOff x="228600" y="-152400"/>
              <a:chExt cx="8686732" cy="152400"/>
            </a:xfrm>
          </p:grpSpPr>
          <p:cxnSp>
            <p:nvCxnSpPr>
              <p:cNvPr id="42" name="Straight Connector 41">
                <a:extLst>
                  <a:ext uri="{FF2B5EF4-FFF2-40B4-BE49-F238E27FC236}">
                    <a16:creationId xmlns:a16="http://schemas.microsoft.com/office/drawing/2014/main" id="{591118C9-F93B-664B-A796-E2B3699389BB}"/>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9E819332-23DA-1E46-9307-B88379DB4579}"/>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B46AB094-D25E-EC4F-B1EC-E2DA3597FBF3}"/>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AF33173B-7F74-0349-B0E2-CE9B4EDE6E19}"/>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06F9260A-FD01-254E-B97E-FC2F0BD0816B}"/>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82D1D523-BA79-6B49-9488-D711D6E61A16}"/>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FAEB5519-D880-474D-A19E-C63A538E9CE4}"/>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5E8E19D3-67D3-294B-AA71-6B62B3193106}"/>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4AECBFF0-C36D-8544-8751-92D05DE56F84}"/>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E3A8033E-5A9C-834B-9F3C-14C72384D52B}"/>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865D6828-4E75-614D-9410-0A7D54950782}"/>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73AE9722-C4DE-0845-A44C-C0861DEEC169}"/>
                </a:ext>
              </a:extLst>
            </p:cNvPr>
            <p:cNvGrpSpPr/>
            <p:nvPr userDrawn="1"/>
          </p:nvGrpSpPr>
          <p:grpSpPr>
            <a:xfrm>
              <a:off x="228600" y="5162550"/>
              <a:ext cx="8686732" cy="91440"/>
              <a:chOff x="228600" y="5143500"/>
              <a:chExt cx="8686732" cy="152400"/>
            </a:xfrm>
          </p:grpSpPr>
          <p:cxnSp>
            <p:nvCxnSpPr>
              <p:cNvPr id="31" name="Straight Connector 30">
                <a:extLst>
                  <a:ext uri="{FF2B5EF4-FFF2-40B4-BE49-F238E27FC236}">
                    <a16:creationId xmlns:a16="http://schemas.microsoft.com/office/drawing/2014/main" id="{E36D9754-576B-B345-B3B1-352E5E3D864E}"/>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B8F79474-94C8-9F47-AA0A-772539428D27}"/>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701EC7AF-F4E7-5644-80FB-F11B7EE1AAD3}"/>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7A976D5A-9EAA-4144-864E-4A9D18743B28}"/>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9BEDD0F9-BE4F-0C4D-A7B5-211E9DCE6173}"/>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A785E707-A35C-C74E-BC3A-06E1483BC9D8}"/>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894F612B-5558-3443-93E2-02918C9BF56B}"/>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5274EB43-4E3E-864F-8ACA-C3F5A4DAB7E3}"/>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C17EA6DB-0D30-5E43-9379-8A2FB244C697}"/>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BFC11287-A107-2348-8EB3-A18406FE745B}"/>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ED5F2450-6C5B-3A46-B5C6-74247B0C7B58}"/>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9AA1FF3A-6882-7148-860C-A88963D8C5B4}"/>
                </a:ext>
              </a:extLst>
            </p:cNvPr>
            <p:cNvGrpSpPr/>
            <p:nvPr userDrawn="1"/>
          </p:nvGrpSpPr>
          <p:grpSpPr>
            <a:xfrm>
              <a:off x="-109730" y="237744"/>
              <a:ext cx="91440" cy="4664456"/>
              <a:chOff x="-109730" y="237744"/>
              <a:chExt cx="91440" cy="4664456"/>
            </a:xfrm>
          </p:grpSpPr>
          <p:cxnSp>
            <p:nvCxnSpPr>
              <p:cNvPr id="22" name="Straight Connector 21">
                <a:extLst>
                  <a:ext uri="{FF2B5EF4-FFF2-40B4-BE49-F238E27FC236}">
                    <a16:creationId xmlns:a16="http://schemas.microsoft.com/office/drawing/2014/main" id="{23859614-6894-1845-965F-85DA9C407F4A}"/>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E5CBD1A-B5CC-9E47-ACC5-876B5E845733}"/>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4B21B6B1-E235-DC4E-B441-D93D37294419}"/>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DDEBBF1C-C1D3-C443-91E1-4BF1AE24AC4B}"/>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889CCF89-8373-6B44-8B97-046750EDF1AD}"/>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96C9EB4-C0C0-1347-A407-A77931EB531F}"/>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D1A28606-3ECD-FB4E-BCAD-6CC3327133EE}"/>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17D1A6F3-3EA8-C04C-9306-82F35E1A5964}"/>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DC70A1BA-EFFD-E544-8FE7-58E7ABB32538}"/>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642EF415-A858-C447-812A-A9E6A709A97A}"/>
                </a:ext>
              </a:extLst>
            </p:cNvPr>
            <p:cNvGrpSpPr/>
            <p:nvPr userDrawn="1"/>
          </p:nvGrpSpPr>
          <p:grpSpPr>
            <a:xfrm>
              <a:off x="9163050" y="237744"/>
              <a:ext cx="91440" cy="4663440"/>
              <a:chOff x="-109730" y="231394"/>
              <a:chExt cx="91440" cy="4663440"/>
            </a:xfrm>
          </p:grpSpPr>
          <p:cxnSp>
            <p:nvCxnSpPr>
              <p:cNvPr id="13" name="Straight Connector 12">
                <a:extLst>
                  <a:ext uri="{FF2B5EF4-FFF2-40B4-BE49-F238E27FC236}">
                    <a16:creationId xmlns:a16="http://schemas.microsoft.com/office/drawing/2014/main" id="{F7B2F11E-963B-EA47-B77E-AEF024CE8550}"/>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D1BF5A-3BA0-0149-8BF3-F2D60ED61D59}"/>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CFDF11BA-6558-9F4A-9FAE-B476031D0698}"/>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7C6CE7-B3F1-0944-9E9E-A87EC38D9F2A}"/>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3511344A-A277-1048-AD5F-BA594CA09D1B}"/>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EB5ED516-C372-E849-BCAE-AE09842C7286}"/>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F091B547-5BAD-2D45-B599-0D563C97BBEE}"/>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D098BE5A-3568-7242-9CFF-5DDC73E149D2}"/>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0B011B91-6F91-2743-8445-39A1E330DB44}"/>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7" name="Title 1">
            <a:extLst>
              <a:ext uri="{FF2B5EF4-FFF2-40B4-BE49-F238E27FC236}">
                <a16:creationId xmlns:a16="http://schemas.microsoft.com/office/drawing/2014/main" id="{223306AD-B59A-4B4E-8D9C-C474B8FCC3B4}"/>
              </a:ext>
            </a:extLst>
          </p:cNvPr>
          <p:cNvSpPr>
            <a:spLocks noGrp="1"/>
          </p:cNvSpPr>
          <p:nvPr>
            <p:ph type="title"/>
          </p:nvPr>
        </p:nvSpPr>
        <p:spPr>
          <a:xfrm>
            <a:off x="585948" y="536450"/>
            <a:ext cx="23191371" cy="1414272"/>
          </a:xfrm>
          <a:prstGeom prst="rect">
            <a:avLst/>
          </a:prstGeom>
        </p:spPr>
        <p:txBody>
          <a:bodyPr/>
          <a:lstStyle>
            <a:lvl1pPr>
              <a:defRPr b="0" i="0"/>
            </a:lvl1pPr>
          </a:lstStyle>
          <a:p>
            <a:r>
              <a:rPr lang="en-GB"/>
              <a:t>Click to edit Master title style</a:t>
            </a:r>
            <a:endParaRPr lang="en-US"/>
          </a:p>
        </p:txBody>
      </p:sp>
      <p:sp>
        <p:nvSpPr>
          <p:cNvPr id="53" name="Footer Placeholder">
            <a:extLst>
              <a:ext uri="{FF2B5EF4-FFF2-40B4-BE49-F238E27FC236}">
                <a16:creationId xmlns:a16="http://schemas.microsoft.com/office/drawing/2014/main" id="{138489DC-ED3F-2662-BFAF-97A91A9C0D50}"/>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54" name="Slide Number Placeholder">
            <a:extLst>
              <a:ext uri="{FF2B5EF4-FFF2-40B4-BE49-F238E27FC236}">
                <a16:creationId xmlns:a16="http://schemas.microsoft.com/office/drawing/2014/main" id="{8068D6FD-4062-ED2C-FC3D-A8FD56428C4E}"/>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298480498"/>
      </p:ext>
    </p:extLst>
  </p:cSld>
  <p:clrMapOvr>
    <a:masterClrMapping/>
  </p:clrMapOvr>
</p:sldLayout>
</file>

<file path=ppt/slideLayouts/slideLayout33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Subtitle">
    <p:spTree>
      <p:nvGrpSpPr>
        <p:cNvPr id="1" name=""/>
        <p:cNvGrpSpPr/>
        <p:nvPr/>
      </p:nvGrpSpPr>
      <p:grpSpPr>
        <a:xfrm>
          <a:off x="0" y="0"/>
          <a:ext cx="0" cy="0"/>
          <a:chOff x="0" y="0"/>
          <a:chExt cx="0" cy="0"/>
        </a:xfrm>
      </p:grpSpPr>
      <p:sp>
        <p:nvSpPr>
          <p:cNvPr id="5" name="Content Placeholder 4"/>
          <p:cNvSpPr>
            <a:spLocks noGrp="1"/>
          </p:cNvSpPr>
          <p:nvPr>
            <p:ph sz="quarter" idx="14"/>
          </p:nvPr>
        </p:nvSpPr>
        <p:spPr>
          <a:xfrm>
            <a:off x="609681" y="2828293"/>
            <a:ext cx="23142413" cy="9241790"/>
          </a:xfrm>
          <a:prstGeom prst="rect">
            <a:avLst/>
          </a:prstGeom>
        </p:spPr>
        <p:txBody>
          <a:bodyPr/>
          <a:lstStyle>
            <a:lvl1pPr>
              <a:defRPr sz="3728" b="0" i="0">
                <a:solidFill>
                  <a:schemeClr val="tx1"/>
                </a:solidFill>
                <a:latin typeface="IBM Plex Sans Light" panose="020B0403050203000203" pitchFamily="34" charset="0"/>
              </a:defRPr>
            </a:lvl1pPr>
            <a:lvl2pPr>
              <a:defRPr sz="3728" b="0" i="0">
                <a:solidFill>
                  <a:schemeClr val="tx1"/>
                </a:solidFill>
                <a:latin typeface="IBM Plex Sans Light" panose="020B0403050203000203" pitchFamily="34" charset="0"/>
              </a:defRPr>
            </a:lvl2pPr>
            <a:lvl3pPr>
              <a:defRPr sz="3728" b="0" i="0">
                <a:solidFill>
                  <a:schemeClr val="tx1"/>
                </a:solidFill>
                <a:latin typeface="IBM Plex Sans Light" panose="020B0403050203000203" pitchFamily="34" charset="0"/>
              </a:defRPr>
            </a:lvl3pPr>
            <a:lvl4pPr>
              <a:defRPr sz="3728" b="0" i="0">
                <a:solidFill>
                  <a:schemeClr val="tx1"/>
                </a:solidFill>
                <a:latin typeface="IBM Plex Sans Light" panose="020B0403050203000203" pitchFamily="34" charset="0"/>
              </a:defRPr>
            </a:lvl4pPr>
            <a:lvl5pPr>
              <a:defRPr sz="3728" b="0" i="0">
                <a:solidFill>
                  <a:schemeClr val="tx1"/>
                </a:solidFill>
                <a:latin typeface="IBM Plex Sans Light" panose="020B04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itle 3">
            <a:extLst>
              <a:ext uri="{FF2B5EF4-FFF2-40B4-BE49-F238E27FC236}">
                <a16:creationId xmlns:a16="http://schemas.microsoft.com/office/drawing/2014/main" id="{B5D57824-963A-BA49-ADA3-50E59D258140}"/>
              </a:ext>
            </a:extLst>
          </p:cNvPr>
          <p:cNvSpPr>
            <a:spLocks noGrp="1"/>
          </p:cNvSpPr>
          <p:nvPr>
            <p:ph type="title"/>
          </p:nvPr>
        </p:nvSpPr>
        <p:spPr>
          <a:xfrm>
            <a:off x="609707" y="572800"/>
            <a:ext cx="23167790" cy="798800"/>
          </a:xfrm>
          <a:prstGeom prst="rect">
            <a:avLst/>
          </a:prstGeom>
        </p:spPr>
        <p:txBody>
          <a:bodyPr/>
          <a:lstStyle>
            <a:lvl1pPr>
              <a:defRPr b="0" i="0">
                <a:solidFill>
                  <a:schemeClr val="tx1"/>
                </a:solidFill>
                <a:latin typeface="IBM Plex Sans Light" panose="020B0403050203000203" pitchFamily="34" charset="0"/>
              </a:defRPr>
            </a:lvl1pPr>
          </a:lstStyle>
          <a:p>
            <a:r>
              <a:rPr lang="en-GB"/>
              <a:t>Click to edit Master title style</a:t>
            </a:r>
            <a:endParaRPr lang="en-US"/>
          </a:p>
        </p:txBody>
      </p:sp>
      <p:grpSp>
        <p:nvGrpSpPr>
          <p:cNvPr id="6" name="Group 5">
            <a:extLst>
              <a:ext uri="{FF2B5EF4-FFF2-40B4-BE49-F238E27FC236}">
                <a16:creationId xmlns:a16="http://schemas.microsoft.com/office/drawing/2014/main" id="{B0096FB9-72B9-F74B-9A47-4DBE7012CD6B}"/>
              </a:ext>
            </a:extLst>
          </p:cNvPr>
          <p:cNvGrpSpPr/>
          <p:nvPr userDrawn="1"/>
        </p:nvGrpSpPr>
        <p:grpSpPr>
          <a:xfrm>
            <a:off x="-292651" y="-294640"/>
            <a:ext cx="24974505" cy="14305280"/>
            <a:chOff x="-109730" y="-110490"/>
            <a:chExt cx="9364220" cy="5364480"/>
          </a:xfrm>
        </p:grpSpPr>
        <p:grpSp>
          <p:nvGrpSpPr>
            <p:cNvPr id="7" name="Group 6">
              <a:extLst>
                <a:ext uri="{FF2B5EF4-FFF2-40B4-BE49-F238E27FC236}">
                  <a16:creationId xmlns:a16="http://schemas.microsoft.com/office/drawing/2014/main" id="{5F62791A-60D1-E848-B62F-9E9F98AFB301}"/>
                </a:ext>
              </a:extLst>
            </p:cNvPr>
            <p:cNvGrpSpPr/>
            <p:nvPr userDrawn="1"/>
          </p:nvGrpSpPr>
          <p:grpSpPr>
            <a:xfrm>
              <a:off x="228600" y="-110490"/>
              <a:ext cx="8686732" cy="91440"/>
              <a:chOff x="228600" y="-152400"/>
              <a:chExt cx="8686732" cy="152400"/>
            </a:xfrm>
          </p:grpSpPr>
          <p:cxnSp>
            <p:nvCxnSpPr>
              <p:cNvPr id="42" name="Straight Connector 41">
                <a:extLst>
                  <a:ext uri="{FF2B5EF4-FFF2-40B4-BE49-F238E27FC236}">
                    <a16:creationId xmlns:a16="http://schemas.microsoft.com/office/drawing/2014/main" id="{591118C9-F93B-664B-A796-E2B3699389BB}"/>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9E819332-23DA-1E46-9307-B88379DB4579}"/>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B46AB094-D25E-EC4F-B1EC-E2DA3597FBF3}"/>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AF33173B-7F74-0349-B0E2-CE9B4EDE6E19}"/>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06F9260A-FD01-254E-B97E-FC2F0BD0816B}"/>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82D1D523-BA79-6B49-9488-D711D6E61A16}"/>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FAEB5519-D880-474D-A19E-C63A538E9CE4}"/>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5E8E19D3-67D3-294B-AA71-6B62B3193106}"/>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4AECBFF0-C36D-8544-8751-92D05DE56F84}"/>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E3A8033E-5A9C-834B-9F3C-14C72384D52B}"/>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865D6828-4E75-614D-9410-0A7D54950782}"/>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73AE9722-C4DE-0845-A44C-C0861DEEC169}"/>
                </a:ext>
              </a:extLst>
            </p:cNvPr>
            <p:cNvGrpSpPr/>
            <p:nvPr userDrawn="1"/>
          </p:nvGrpSpPr>
          <p:grpSpPr>
            <a:xfrm>
              <a:off x="228600" y="5162550"/>
              <a:ext cx="8686732" cy="91440"/>
              <a:chOff x="228600" y="5143500"/>
              <a:chExt cx="8686732" cy="152400"/>
            </a:xfrm>
          </p:grpSpPr>
          <p:cxnSp>
            <p:nvCxnSpPr>
              <p:cNvPr id="31" name="Straight Connector 30">
                <a:extLst>
                  <a:ext uri="{FF2B5EF4-FFF2-40B4-BE49-F238E27FC236}">
                    <a16:creationId xmlns:a16="http://schemas.microsoft.com/office/drawing/2014/main" id="{E36D9754-576B-B345-B3B1-352E5E3D864E}"/>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B8F79474-94C8-9F47-AA0A-772539428D27}"/>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701EC7AF-F4E7-5644-80FB-F11B7EE1AAD3}"/>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7A976D5A-9EAA-4144-864E-4A9D18743B28}"/>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9BEDD0F9-BE4F-0C4D-A7B5-211E9DCE6173}"/>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A785E707-A35C-C74E-BC3A-06E1483BC9D8}"/>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894F612B-5558-3443-93E2-02918C9BF56B}"/>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5274EB43-4E3E-864F-8ACA-C3F5A4DAB7E3}"/>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C17EA6DB-0D30-5E43-9379-8A2FB244C697}"/>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BFC11287-A107-2348-8EB3-A18406FE745B}"/>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ED5F2450-6C5B-3A46-B5C6-74247B0C7B58}"/>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9AA1FF3A-6882-7148-860C-A88963D8C5B4}"/>
                </a:ext>
              </a:extLst>
            </p:cNvPr>
            <p:cNvGrpSpPr/>
            <p:nvPr userDrawn="1"/>
          </p:nvGrpSpPr>
          <p:grpSpPr>
            <a:xfrm>
              <a:off x="-109730" y="237744"/>
              <a:ext cx="91440" cy="4664456"/>
              <a:chOff x="-109730" y="237744"/>
              <a:chExt cx="91440" cy="4664456"/>
            </a:xfrm>
          </p:grpSpPr>
          <p:cxnSp>
            <p:nvCxnSpPr>
              <p:cNvPr id="22" name="Straight Connector 21">
                <a:extLst>
                  <a:ext uri="{FF2B5EF4-FFF2-40B4-BE49-F238E27FC236}">
                    <a16:creationId xmlns:a16="http://schemas.microsoft.com/office/drawing/2014/main" id="{23859614-6894-1845-965F-85DA9C407F4A}"/>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E5CBD1A-B5CC-9E47-ACC5-876B5E845733}"/>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4B21B6B1-E235-DC4E-B441-D93D37294419}"/>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DDEBBF1C-C1D3-C443-91E1-4BF1AE24AC4B}"/>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889CCF89-8373-6B44-8B97-046750EDF1AD}"/>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96C9EB4-C0C0-1347-A407-A77931EB531F}"/>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D1A28606-3ECD-FB4E-BCAD-6CC3327133EE}"/>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17D1A6F3-3EA8-C04C-9306-82F35E1A5964}"/>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DC70A1BA-EFFD-E544-8FE7-58E7ABB32538}"/>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642EF415-A858-C447-812A-A9E6A709A97A}"/>
                </a:ext>
              </a:extLst>
            </p:cNvPr>
            <p:cNvGrpSpPr/>
            <p:nvPr userDrawn="1"/>
          </p:nvGrpSpPr>
          <p:grpSpPr>
            <a:xfrm>
              <a:off x="9163050" y="237744"/>
              <a:ext cx="91440" cy="4663440"/>
              <a:chOff x="-109730" y="231394"/>
              <a:chExt cx="91440" cy="4663440"/>
            </a:xfrm>
          </p:grpSpPr>
          <p:cxnSp>
            <p:nvCxnSpPr>
              <p:cNvPr id="13" name="Straight Connector 12">
                <a:extLst>
                  <a:ext uri="{FF2B5EF4-FFF2-40B4-BE49-F238E27FC236}">
                    <a16:creationId xmlns:a16="http://schemas.microsoft.com/office/drawing/2014/main" id="{F7B2F11E-963B-EA47-B77E-AEF024CE8550}"/>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D1BF5A-3BA0-0149-8BF3-F2D60ED61D59}"/>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CFDF11BA-6558-9F4A-9FAE-B476031D0698}"/>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7C6CE7-B3F1-0944-9E9E-A87EC38D9F2A}"/>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3511344A-A277-1048-AD5F-BA594CA09D1B}"/>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EB5ED516-C372-E849-BCAE-AE09842C7286}"/>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F091B547-5BAD-2D45-B599-0D563C97BBEE}"/>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D098BE5A-3568-7242-9CFF-5DDC73E149D2}"/>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0B011B91-6F91-2743-8445-39A1E330DB44}"/>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3" name="Text Placeholder 6">
            <a:extLst>
              <a:ext uri="{FF2B5EF4-FFF2-40B4-BE49-F238E27FC236}">
                <a16:creationId xmlns:a16="http://schemas.microsoft.com/office/drawing/2014/main" id="{701507C8-BCD8-E742-B387-82EB42C27678}"/>
              </a:ext>
            </a:extLst>
          </p:cNvPr>
          <p:cNvSpPr>
            <a:spLocks noGrp="1"/>
          </p:cNvSpPr>
          <p:nvPr>
            <p:ph type="body" sz="quarter" idx="11" hasCustomPrompt="1"/>
          </p:nvPr>
        </p:nvSpPr>
        <p:spPr>
          <a:xfrm>
            <a:off x="595944" y="1525997"/>
            <a:ext cx="23181554" cy="904058"/>
          </a:xfrm>
          <a:prstGeom prst="rect">
            <a:avLst/>
          </a:prstGeom>
          <a:ln w="12700">
            <a:miter lim="400000"/>
          </a:ln>
        </p:spPr>
        <p:txBody>
          <a:bodyPr lIns="0" tIns="0" rIns="0" bIns="0">
            <a:normAutofit/>
          </a:bodyPr>
          <a:lstStyle>
            <a:lvl1pPr>
              <a:buFontTx/>
              <a:buNone/>
              <a:defRPr lang="en-US" sz="4262" b="0" i="0" dirty="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marL="0" marR="0" lvl="0" indent="0" defTabSz="1096024" fontAlgn="base">
              <a:spcBef>
                <a:spcPts val="1200"/>
              </a:spcBef>
              <a:spcAft>
                <a:spcPct val="0"/>
              </a:spcAft>
              <a:buClrTx/>
              <a:buSzTx/>
              <a:buFontTx/>
              <a:buNone/>
              <a:tabLst/>
            </a:pPr>
            <a:r>
              <a:rPr lang="en-US"/>
              <a:t>Edit Master intro text style</a:t>
            </a:r>
          </a:p>
        </p:txBody>
      </p:sp>
      <p:sp>
        <p:nvSpPr>
          <p:cNvPr id="55" name="Footer Placeholder">
            <a:extLst>
              <a:ext uri="{FF2B5EF4-FFF2-40B4-BE49-F238E27FC236}">
                <a16:creationId xmlns:a16="http://schemas.microsoft.com/office/drawing/2014/main" id="{AE6F0285-FF38-8B04-BB00-38BABBBE5685}"/>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58" name="Slide Number Placeholder">
            <a:extLst>
              <a:ext uri="{FF2B5EF4-FFF2-40B4-BE49-F238E27FC236}">
                <a16:creationId xmlns:a16="http://schemas.microsoft.com/office/drawing/2014/main" id="{3005B995-7D3D-B39F-2E47-BD7C962EE9E8}"/>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158352699"/>
      </p:ext>
    </p:extLst>
  </p:cSld>
  <p:clrMapOvr>
    <a:masterClrMapping/>
  </p:clrMapOvr>
</p:sldLayout>
</file>

<file path=ppt/slideLayouts/slideLayout336.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CEC1878-07AE-2244-A3FB-87367CA675C2}"/>
              </a:ext>
            </a:extLst>
          </p:cNvPr>
          <p:cNvGrpSpPr/>
          <p:nvPr userDrawn="1"/>
        </p:nvGrpSpPr>
        <p:grpSpPr>
          <a:xfrm>
            <a:off x="-292651" y="-294640"/>
            <a:ext cx="24974505" cy="14305280"/>
            <a:chOff x="-109730" y="-110490"/>
            <a:chExt cx="9364220" cy="5364480"/>
          </a:xfrm>
        </p:grpSpPr>
        <p:grpSp>
          <p:nvGrpSpPr>
            <p:cNvPr id="5" name="Group 4">
              <a:extLst>
                <a:ext uri="{FF2B5EF4-FFF2-40B4-BE49-F238E27FC236}">
                  <a16:creationId xmlns:a16="http://schemas.microsoft.com/office/drawing/2014/main" id="{5E7D7048-D4A2-EB42-891B-48BBFC8D8F39}"/>
                </a:ext>
              </a:extLst>
            </p:cNvPr>
            <p:cNvGrpSpPr/>
            <p:nvPr userDrawn="1"/>
          </p:nvGrpSpPr>
          <p:grpSpPr>
            <a:xfrm>
              <a:off x="228600" y="-110490"/>
              <a:ext cx="8686732" cy="91440"/>
              <a:chOff x="228600" y="-152400"/>
              <a:chExt cx="8686732" cy="152400"/>
            </a:xfrm>
          </p:grpSpPr>
          <p:cxnSp>
            <p:nvCxnSpPr>
              <p:cNvPr id="40" name="Straight Connector 39">
                <a:extLst>
                  <a:ext uri="{FF2B5EF4-FFF2-40B4-BE49-F238E27FC236}">
                    <a16:creationId xmlns:a16="http://schemas.microsoft.com/office/drawing/2014/main" id="{1F3DAA57-7E6D-7D45-963C-7E79626BD9B6}"/>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0AE4301C-00D7-DF48-AEE3-553075D92E5F}"/>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69F71EEF-60A4-D848-A1B6-6ED922DFEC32}"/>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75081E5D-DBBE-C746-85BE-6F6C149821C2}"/>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36C14AD1-A00A-234A-8911-7267685B7576}"/>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36050333-9A05-0A4D-8225-41EE06ADA416}"/>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11648452-A464-2548-852B-E54BD2CF1334}"/>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4334749C-A048-2841-B5E2-74DC8DA2FBB2}"/>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CEE38773-C94E-264A-8BDE-B3FBEC401645}"/>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A5BDF493-1CF6-434B-8526-EF7F6435B6F6}"/>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36295715-DA36-3E46-BA58-DC4085F19593}"/>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8" name="Group 7">
              <a:extLst>
                <a:ext uri="{FF2B5EF4-FFF2-40B4-BE49-F238E27FC236}">
                  <a16:creationId xmlns:a16="http://schemas.microsoft.com/office/drawing/2014/main" id="{972E34E0-0533-0F41-AD94-BAEEE22C2767}"/>
                </a:ext>
              </a:extLst>
            </p:cNvPr>
            <p:cNvGrpSpPr/>
            <p:nvPr userDrawn="1"/>
          </p:nvGrpSpPr>
          <p:grpSpPr>
            <a:xfrm>
              <a:off x="228600" y="5162550"/>
              <a:ext cx="8686732" cy="91440"/>
              <a:chOff x="228600" y="5143500"/>
              <a:chExt cx="8686732" cy="152400"/>
            </a:xfrm>
          </p:grpSpPr>
          <p:cxnSp>
            <p:nvCxnSpPr>
              <p:cNvPr id="29" name="Straight Connector 28">
                <a:extLst>
                  <a:ext uri="{FF2B5EF4-FFF2-40B4-BE49-F238E27FC236}">
                    <a16:creationId xmlns:a16="http://schemas.microsoft.com/office/drawing/2014/main" id="{21697EC3-CE55-514B-94DF-FB509096DF2F}"/>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AD871276-6FF3-374B-835C-E50D7BC07F66}"/>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63101134-46FB-7B4A-9697-3C6C0E5A4E07}"/>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112D66AD-52FF-D448-9FAE-BFE7E6D210C7}"/>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D96A2CD4-8003-A249-ADB0-985A4FF37034}"/>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B5946E9E-3A77-144C-B353-57694B9AC839}"/>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8322978C-10FD-EA4B-B5BC-FD9FA7F38609}"/>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EF674AD5-DD3C-2347-8CCD-E2C5084EE3CB}"/>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08075802-D38E-564E-8B04-F3CF39C8B0B4}"/>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6EE89D38-45F4-A945-BD8F-2F2E013BCFE2}"/>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05EB1372-A11B-6F46-89EB-D1FF6F5C6349}"/>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9" name="Group 8">
              <a:extLst>
                <a:ext uri="{FF2B5EF4-FFF2-40B4-BE49-F238E27FC236}">
                  <a16:creationId xmlns:a16="http://schemas.microsoft.com/office/drawing/2014/main" id="{339D27BF-237C-4345-85C1-A2ED32E70466}"/>
                </a:ext>
              </a:extLst>
            </p:cNvPr>
            <p:cNvGrpSpPr/>
            <p:nvPr userDrawn="1"/>
          </p:nvGrpSpPr>
          <p:grpSpPr>
            <a:xfrm>
              <a:off x="-109730" y="237744"/>
              <a:ext cx="91440" cy="4664456"/>
              <a:chOff x="-109730" y="237744"/>
              <a:chExt cx="91440" cy="4664456"/>
            </a:xfrm>
          </p:grpSpPr>
          <p:cxnSp>
            <p:nvCxnSpPr>
              <p:cNvPr id="20" name="Straight Connector 19">
                <a:extLst>
                  <a:ext uri="{FF2B5EF4-FFF2-40B4-BE49-F238E27FC236}">
                    <a16:creationId xmlns:a16="http://schemas.microsoft.com/office/drawing/2014/main" id="{587B9A46-D01E-134C-8A3F-579E4505B630}"/>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22BE5D92-522C-0340-9605-B1445298215C}"/>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2C80F7B-482A-354D-98FB-9C59206F6AED}"/>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F0383C80-9DCB-4D47-8BF7-54AB8F52E444}"/>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A36F43EC-556B-E446-AE23-7E67A381936D}"/>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2A78EC7D-326D-9649-94B2-21388F1F48E7}"/>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0392CD68-4B47-CE4F-B2EB-359E32A3F6AB}"/>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BF7E6FE2-36FF-D14F-85EC-74826D7ADC36}"/>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FB241DC-9535-6944-A400-54DB6C416079}"/>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FCBB1C46-70FC-AD46-A0CB-21234C6A9BD1}"/>
                </a:ext>
              </a:extLst>
            </p:cNvPr>
            <p:cNvGrpSpPr/>
            <p:nvPr userDrawn="1"/>
          </p:nvGrpSpPr>
          <p:grpSpPr>
            <a:xfrm>
              <a:off x="9163050" y="237744"/>
              <a:ext cx="91440" cy="4663440"/>
              <a:chOff x="-109730" y="231394"/>
              <a:chExt cx="91440" cy="4663440"/>
            </a:xfrm>
          </p:grpSpPr>
          <p:cxnSp>
            <p:nvCxnSpPr>
              <p:cNvPr id="11" name="Straight Connector 10">
                <a:extLst>
                  <a:ext uri="{FF2B5EF4-FFF2-40B4-BE49-F238E27FC236}">
                    <a16:creationId xmlns:a16="http://schemas.microsoft.com/office/drawing/2014/main" id="{582DD99E-DF85-1044-8045-19813AD6DBAE}"/>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B9E7E8B-349B-2F44-86D2-39A658CE2518}"/>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D4F38FBC-7BD8-CC4D-8CD7-CC953767318C}"/>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3A916B09-315A-9D45-911B-CA91180EE98A}"/>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BB3E15A-1C7D-0E45-A937-429D14E8D437}"/>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452C2387-C7A2-9345-A02E-A98F29060567}"/>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964880C0-F483-D342-B00A-409DF14C5CCB}"/>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2E1AB39F-D54C-434D-8F56-E4995F7B12EC}"/>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9FBA1671-30C2-2E4A-821A-9159B68E377E}"/>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4" name="Title 3">
            <a:extLst>
              <a:ext uri="{FF2B5EF4-FFF2-40B4-BE49-F238E27FC236}">
                <a16:creationId xmlns:a16="http://schemas.microsoft.com/office/drawing/2014/main" id="{78A8A59E-6095-794E-80FC-C398AFFCA381}"/>
              </a:ext>
            </a:extLst>
          </p:cNvPr>
          <p:cNvSpPr>
            <a:spLocks noGrp="1"/>
          </p:cNvSpPr>
          <p:nvPr>
            <p:ph type="title"/>
          </p:nvPr>
        </p:nvSpPr>
        <p:spPr>
          <a:xfrm>
            <a:off x="609707" y="572800"/>
            <a:ext cx="23167790" cy="798800"/>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51" name="Footer Placeholder">
            <a:extLst>
              <a:ext uri="{FF2B5EF4-FFF2-40B4-BE49-F238E27FC236}">
                <a16:creationId xmlns:a16="http://schemas.microsoft.com/office/drawing/2014/main" id="{AD4811C2-747D-3521-0B59-7A0A3256A78F}"/>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52" name="Slide Number Placeholder">
            <a:extLst>
              <a:ext uri="{FF2B5EF4-FFF2-40B4-BE49-F238E27FC236}">
                <a16:creationId xmlns:a16="http://schemas.microsoft.com/office/drawing/2014/main" id="{9F97B291-2DDB-6E64-554E-70D33A8CA0A1}"/>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748213610"/>
      </p:ext>
    </p:extLst>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33915309"/>
      </p:ext>
    </p:extLst>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8575354"/>
      </p:ext>
    </p:extLst>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Sidebar conten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F172E0D-F34E-3442-5278-A9DA7690F3DD}"/>
              </a:ext>
            </a:extLst>
          </p:cNvPr>
          <p:cNvSpPr/>
          <p:nvPr userDrawn="1"/>
        </p:nvSpPr>
        <p:spPr bwMode="auto">
          <a:xfrm>
            <a:off x="17684741" y="0"/>
            <a:ext cx="6702435" cy="13716000"/>
          </a:xfrm>
          <a:prstGeom prst="rect">
            <a:avLst/>
          </a:prstGeom>
          <a:solidFill>
            <a:schemeClr val="bg1">
              <a:lumMod val="9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582" tIns="243582" rIns="243582" bIns="243582" numCol="1" rtlCol="0" anchor="t" anchorCtr="0" compatLnSpc="1">
            <a:prstTxWarp prst="textNoShape">
              <a:avLst/>
            </a:prstTxWarp>
          </a:bodyPr>
          <a:lstStyle/>
          <a:p>
            <a:pPr marL="0" marR="0" indent="0" algn="l" defTabSz="2435606" rtl="0" eaLnBrk="1" fontAlgn="base" latinLnBrk="0" hangingPunct="1">
              <a:lnSpc>
                <a:spcPct val="100000"/>
              </a:lnSpc>
              <a:spcBef>
                <a:spcPct val="0"/>
              </a:spcBef>
              <a:spcAft>
                <a:spcPct val="0"/>
              </a:spcAft>
              <a:buClrTx/>
              <a:buSzTx/>
              <a:buFont typeface="System Font Regular"/>
              <a:buNone/>
              <a:tabLst/>
            </a:pPr>
            <a:endParaRPr kumimoji="0" lang="en-CH" sz="3728" b="0" i="0" u="none" strike="noStrike" cap="none" normalizeH="0" baseline="0">
              <a:ln>
                <a:noFill/>
              </a:ln>
              <a:solidFill>
                <a:schemeClr val="bg1"/>
              </a:solidFill>
              <a:effectLst/>
              <a:latin typeface="+mn-lt"/>
            </a:endParaRPr>
          </a:p>
        </p:txBody>
      </p:sp>
      <p:sp>
        <p:nvSpPr>
          <p:cNvPr id="9" name="Content Placeholder 3">
            <a:extLst>
              <a:ext uri="{FF2B5EF4-FFF2-40B4-BE49-F238E27FC236}">
                <a16:creationId xmlns:a16="http://schemas.microsoft.com/office/drawing/2014/main" id="{19F0E296-8E86-B645-A4CA-31E86914E5BC}"/>
              </a:ext>
            </a:extLst>
          </p:cNvPr>
          <p:cNvSpPr>
            <a:spLocks noGrp="1"/>
          </p:cNvSpPr>
          <p:nvPr>
            <p:ph sz="half" idx="14"/>
          </p:nvPr>
        </p:nvSpPr>
        <p:spPr>
          <a:xfrm>
            <a:off x="18290380" y="572801"/>
            <a:ext cx="5484392" cy="11411942"/>
          </a:xfrm>
          <a:prstGeom prst="rect">
            <a:avLst/>
          </a:prstGeom>
          <a:noFill/>
          <a:ln>
            <a:noFill/>
          </a:ln>
        </p:spPr>
        <p:txBody>
          <a:bodyPr lIns="0" tIns="0" rIns="0" bIns="0"/>
          <a:lstStyle>
            <a:lvl1pPr>
              <a:defRPr sz="3198" b="0" i="0">
                <a:solidFill>
                  <a:schemeClr val="tx1"/>
                </a:solidFill>
              </a:defRPr>
            </a:lvl1pPr>
            <a:lvl2pPr>
              <a:defRPr sz="3198" b="0" i="0">
                <a:solidFill>
                  <a:schemeClr val="tx1"/>
                </a:solidFill>
              </a:defRPr>
            </a:lvl2pPr>
            <a:lvl3pPr>
              <a:defRPr sz="3198" b="0" i="0">
                <a:solidFill>
                  <a:schemeClr val="tx1"/>
                </a:solidFill>
              </a:defRPr>
            </a:lvl3pPr>
            <a:lvl4pPr>
              <a:defRPr sz="3198" b="0" i="0">
                <a:solidFill>
                  <a:schemeClr val="tx1"/>
                </a:solidFill>
              </a:defRPr>
            </a:lvl4pPr>
            <a:lvl5pPr>
              <a:defRPr sz="319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Content Placeholder 2">
            <a:extLst>
              <a:ext uri="{FF2B5EF4-FFF2-40B4-BE49-F238E27FC236}">
                <a16:creationId xmlns:a16="http://schemas.microsoft.com/office/drawing/2014/main" id="{A0064C55-EAC5-C24C-9361-667AB89D1500}"/>
              </a:ext>
            </a:extLst>
          </p:cNvPr>
          <p:cNvSpPr>
            <a:spLocks noGrp="1"/>
          </p:cNvSpPr>
          <p:nvPr>
            <p:ph sz="half" idx="13"/>
          </p:nvPr>
        </p:nvSpPr>
        <p:spPr>
          <a:xfrm>
            <a:off x="609707" y="2590327"/>
            <a:ext cx="16462625" cy="9394410"/>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9" name="Title 3">
            <a:extLst>
              <a:ext uri="{FF2B5EF4-FFF2-40B4-BE49-F238E27FC236}">
                <a16:creationId xmlns:a16="http://schemas.microsoft.com/office/drawing/2014/main" id="{3107EC02-3DBB-9142-8E5C-1254851B4A43}"/>
              </a:ext>
            </a:extLst>
          </p:cNvPr>
          <p:cNvSpPr>
            <a:spLocks noGrp="1"/>
          </p:cNvSpPr>
          <p:nvPr>
            <p:ph type="title"/>
          </p:nvPr>
        </p:nvSpPr>
        <p:spPr>
          <a:xfrm>
            <a:off x="609709" y="572801"/>
            <a:ext cx="16462625" cy="1732766"/>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12" name="Footer Placeholder">
            <a:extLst>
              <a:ext uri="{FF2B5EF4-FFF2-40B4-BE49-F238E27FC236}">
                <a16:creationId xmlns:a16="http://schemas.microsoft.com/office/drawing/2014/main" id="{DDE683F4-4718-9899-1451-F3E4F728A43E}"/>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13" name="Slide Number Placeholder">
            <a:extLst>
              <a:ext uri="{FF2B5EF4-FFF2-40B4-BE49-F238E27FC236}">
                <a16:creationId xmlns:a16="http://schemas.microsoft.com/office/drawing/2014/main" id="{33DF3BBB-AA9A-9BDF-9503-C4995D495740}"/>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14" name="Group 13">
            <a:extLst>
              <a:ext uri="{FF2B5EF4-FFF2-40B4-BE49-F238E27FC236}">
                <a16:creationId xmlns:a16="http://schemas.microsoft.com/office/drawing/2014/main" id="{B18509AD-5731-F039-7541-06E7B2B706B8}"/>
              </a:ext>
            </a:extLst>
          </p:cNvPr>
          <p:cNvGrpSpPr/>
          <p:nvPr userDrawn="1"/>
        </p:nvGrpSpPr>
        <p:grpSpPr>
          <a:xfrm>
            <a:off x="-293665" y="-294640"/>
            <a:ext cx="24974505" cy="14305280"/>
            <a:chOff x="-109730" y="-110490"/>
            <a:chExt cx="9364220" cy="5364480"/>
          </a:xfrm>
        </p:grpSpPr>
        <p:grpSp>
          <p:nvGrpSpPr>
            <p:cNvPr id="15" name="Group 14">
              <a:extLst>
                <a:ext uri="{FF2B5EF4-FFF2-40B4-BE49-F238E27FC236}">
                  <a16:creationId xmlns:a16="http://schemas.microsoft.com/office/drawing/2014/main" id="{AA40E1F8-487F-741A-4E94-E136D03E5954}"/>
                </a:ext>
              </a:extLst>
            </p:cNvPr>
            <p:cNvGrpSpPr/>
            <p:nvPr userDrawn="1"/>
          </p:nvGrpSpPr>
          <p:grpSpPr>
            <a:xfrm>
              <a:off x="228600" y="-110490"/>
              <a:ext cx="8686732" cy="91440"/>
              <a:chOff x="228600" y="-152400"/>
              <a:chExt cx="8686732" cy="152400"/>
            </a:xfrm>
          </p:grpSpPr>
          <p:cxnSp>
            <p:nvCxnSpPr>
              <p:cNvPr id="49" name="Straight Connector 48">
                <a:extLst>
                  <a:ext uri="{FF2B5EF4-FFF2-40B4-BE49-F238E27FC236}">
                    <a16:creationId xmlns:a16="http://schemas.microsoft.com/office/drawing/2014/main" id="{F3F7264C-4412-FC9C-68A4-961A685131CB}"/>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B991CFA4-B0D2-E57D-AAF2-5EABD6C51F60}"/>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BE8229DE-EC81-4B6E-2AF5-DF01590DE129}"/>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785DA56E-9722-88EC-DB77-74DD966E599F}"/>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C9016CA6-FC72-98F4-CF50-B6C99BEBE894}"/>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AD3E10EF-1CA1-3706-1341-0D8C667BB61E}"/>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6274DC60-EB41-CD29-45D0-C25AD75B0484}"/>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828820BC-08BE-7C49-1BB6-47B4D7ED5AE9}"/>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6E1C9703-0A4B-3971-8629-03D4C4D7F37A}"/>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31145C2F-6E1E-25AE-C90F-F39AA528FF22}"/>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3DCF04F7-553F-4969-1ACB-8B4EE8D8C0E9}"/>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6" name="Group 15">
              <a:extLst>
                <a:ext uri="{FF2B5EF4-FFF2-40B4-BE49-F238E27FC236}">
                  <a16:creationId xmlns:a16="http://schemas.microsoft.com/office/drawing/2014/main" id="{ECE5E05D-766A-49FF-3AB1-7F9BB840E765}"/>
                </a:ext>
              </a:extLst>
            </p:cNvPr>
            <p:cNvGrpSpPr/>
            <p:nvPr userDrawn="1"/>
          </p:nvGrpSpPr>
          <p:grpSpPr>
            <a:xfrm>
              <a:off x="228600" y="5162550"/>
              <a:ext cx="8686732" cy="91440"/>
              <a:chOff x="228600" y="5143500"/>
              <a:chExt cx="8686732" cy="152400"/>
            </a:xfrm>
          </p:grpSpPr>
          <p:cxnSp>
            <p:nvCxnSpPr>
              <p:cNvPr id="38" name="Straight Connector 37">
                <a:extLst>
                  <a:ext uri="{FF2B5EF4-FFF2-40B4-BE49-F238E27FC236}">
                    <a16:creationId xmlns:a16="http://schemas.microsoft.com/office/drawing/2014/main" id="{CEED714B-FB4D-C683-94D1-C6BF3F122494}"/>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0CDEF043-1736-D7F1-24BD-E1FFC8216402}"/>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526E5510-1414-7A2D-7121-5FBDAEF3CC90}"/>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AB773BC1-EB70-C38D-FD24-38D09BDBC2AA}"/>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F4FF0072-29CE-7852-AFEE-B0DDF1EEAE87}"/>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5D4D7AAA-1685-73D2-2167-B9A791DC5D14}"/>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B0381F1F-2F99-3F6C-7C41-08ECDA8D7A8B}"/>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C6EBE5AD-4D61-B6EF-2D28-02B3B2999906}"/>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937339CA-C5FD-7B6D-1BEC-390622C83AEA}"/>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77B18DFC-C0A0-EE4F-62E9-1410DBAABBB5}"/>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15C03BF9-B46F-BDFA-A054-6BC728D92D64}"/>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7" name="Group 16">
              <a:extLst>
                <a:ext uri="{FF2B5EF4-FFF2-40B4-BE49-F238E27FC236}">
                  <a16:creationId xmlns:a16="http://schemas.microsoft.com/office/drawing/2014/main" id="{27C95467-A219-E138-0A22-10AA43A23448}"/>
                </a:ext>
              </a:extLst>
            </p:cNvPr>
            <p:cNvGrpSpPr/>
            <p:nvPr userDrawn="1"/>
          </p:nvGrpSpPr>
          <p:grpSpPr>
            <a:xfrm>
              <a:off x="-109730" y="237744"/>
              <a:ext cx="91440" cy="4664456"/>
              <a:chOff x="-109730" y="237744"/>
              <a:chExt cx="91440" cy="4664456"/>
            </a:xfrm>
          </p:grpSpPr>
          <p:cxnSp>
            <p:nvCxnSpPr>
              <p:cNvPr id="29" name="Straight Connector 28">
                <a:extLst>
                  <a:ext uri="{FF2B5EF4-FFF2-40B4-BE49-F238E27FC236}">
                    <a16:creationId xmlns:a16="http://schemas.microsoft.com/office/drawing/2014/main" id="{9EECE57A-C6D5-30C7-A83B-50F4664959DD}"/>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1974AF1E-0892-287A-2285-6ED2E943BDFA}"/>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40D8190C-7318-6945-3619-B203F066666F}"/>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82D1183F-9D2D-5BD6-8222-144E5F5B70EE}"/>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B821B69A-B40B-2BE3-5938-D0191F8BFB05}"/>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85791F2E-5FAA-8F59-DF79-7E258E1325C2}"/>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DF52DF90-7C49-380C-5BE1-7DB3DB36F87F}"/>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9A1B8EFC-448B-A2D0-28EC-7C16678FE3D5}"/>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1DD32D89-659D-DF87-930E-768C25DB663E}"/>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8" name="Group 17">
              <a:extLst>
                <a:ext uri="{FF2B5EF4-FFF2-40B4-BE49-F238E27FC236}">
                  <a16:creationId xmlns:a16="http://schemas.microsoft.com/office/drawing/2014/main" id="{54B4CA71-1AFF-C880-4F9D-E9ED8B0C5C02}"/>
                </a:ext>
              </a:extLst>
            </p:cNvPr>
            <p:cNvGrpSpPr/>
            <p:nvPr userDrawn="1"/>
          </p:nvGrpSpPr>
          <p:grpSpPr>
            <a:xfrm>
              <a:off x="9163050" y="237744"/>
              <a:ext cx="91440" cy="4663440"/>
              <a:chOff x="-109730" y="231394"/>
              <a:chExt cx="91440" cy="4663440"/>
            </a:xfrm>
          </p:grpSpPr>
          <p:cxnSp>
            <p:nvCxnSpPr>
              <p:cNvPr id="20" name="Straight Connector 19">
                <a:extLst>
                  <a:ext uri="{FF2B5EF4-FFF2-40B4-BE49-F238E27FC236}">
                    <a16:creationId xmlns:a16="http://schemas.microsoft.com/office/drawing/2014/main" id="{9FAAE418-55F9-CFBC-A1F2-C1248095DD23}"/>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EBE0C8A-79CC-F271-2689-6B966452AF9F}"/>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9D66555D-1496-8947-7808-64029DABA73C}"/>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98302292-C4B4-EBFE-CB50-35BA610BB6AE}"/>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34EB52C-FBA9-37E1-5E7A-A92919B0C032}"/>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A1EA2C8B-9BD8-C586-2EA2-1B5AEFDFE49A}"/>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1689732C-B8EA-672D-5D6B-54F85488A168}"/>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C7F5DF7-5008-82EA-2D17-0046081B19BB}"/>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76D5AF66-19FA-CB1E-4DC6-83A05BCD5D64}"/>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80932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a:solidFill>
                  <a:schemeClr val="tx2"/>
                </a:solidFill>
              </a:defRPr>
            </a:lvl1pPr>
          </a:lstStyle>
          <a:p>
            <a:r>
              <a:rPr lang="en-US"/>
              <a:t>Click to edit Master title style</a:t>
            </a:r>
          </a:p>
        </p:txBody>
      </p:sp>
      <p:cxnSp>
        <p:nvCxnSpPr>
          <p:cNvPr id="20" name="Straight Connector 19" descr="Vertical column divider">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2" y="6665976"/>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90698796"/>
      </p:ext>
    </p:extLst>
  </p:cSld>
  <p:clrMapOvr>
    <a:masterClrMapping/>
  </p:clrMapOvr>
  <p:transition spd="med"/>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9735D52-7873-1460-57EC-F3EDC4B6CC1B}"/>
              </a:ext>
              <a:ext uri="{C183D7F6-B498-43B3-948B-1728B52AA6E4}">
                <adec:decorative xmlns:adec="http://schemas.microsoft.com/office/drawing/2017/decorative" val="1"/>
              </a:ext>
            </a:extLst>
          </p:cNvPr>
          <p:cNvSpPr/>
          <p:nvPr userDrawn="1"/>
        </p:nvSpPr>
        <p:spPr>
          <a:xfrm>
            <a:off x="12193587" y="0"/>
            <a:ext cx="12193588" cy="13716000"/>
          </a:xfrm>
          <a:prstGeom prst="rect">
            <a:avLst/>
          </a:prstGeom>
          <a:solidFill>
            <a:schemeClr val="tx2"/>
          </a:solidFill>
        </p:spPr>
        <p:txBody>
          <a:bodyPr wrap="square" lIns="0" tIns="0" rIns="0" bIns="0" rtlCol="0" anchor="ctr">
            <a:noAutofit/>
          </a:bodyPr>
          <a:lstStyle/>
          <a:p>
            <a:pPr algn="ctr"/>
            <a:endParaRPr lang="en-US" sz="3198" b="0" i="0">
              <a:solidFill>
                <a:schemeClr val="tx1"/>
              </a:solidFill>
              <a:latin typeface="IBM Plex Sans Light" panose="020B0503050203000203" pitchFamily="34" charset="0"/>
              <a:cs typeface="IBM Plex Sans Light"/>
            </a:endParaRPr>
          </a:p>
        </p:txBody>
      </p:sp>
      <p:sp>
        <p:nvSpPr>
          <p:cNvPr id="3" name="Content Placeholder 2"/>
          <p:cNvSpPr>
            <a:spLocks noGrp="1"/>
          </p:cNvSpPr>
          <p:nvPr>
            <p:ph sz="half" idx="1"/>
          </p:nvPr>
        </p:nvSpPr>
        <p:spPr>
          <a:xfrm>
            <a:off x="609710" y="2590326"/>
            <a:ext cx="10974027" cy="9394392"/>
          </a:xfrm>
          <a:prstGeom prst="rect">
            <a:avLst/>
          </a:prstGeom>
        </p:spPr>
        <p:txBody>
          <a:bodyPr/>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12799822" y="2590327"/>
            <a:ext cx="10977499" cy="9394414"/>
          </a:xfrm>
          <a:prstGeom prst="rect">
            <a:avLst/>
          </a:prstGeom>
        </p:spPr>
        <p:txBody>
          <a:bodyPr/>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1" name="Title 3">
            <a:extLst>
              <a:ext uri="{FF2B5EF4-FFF2-40B4-BE49-F238E27FC236}">
                <a16:creationId xmlns:a16="http://schemas.microsoft.com/office/drawing/2014/main" id="{56DF2C1C-D1E4-5B4D-BF6A-A3E3178B9A41}"/>
              </a:ext>
            </a:extLst>
          </p:cNvPr>
          <p:cNvSpPr>
            <a:spLocks noGrp="1"/>
          </p:cNvSpPr>
          <p:nvPr>
            <p:ph type="title"/>
          </p:nvPr>
        </p:nvSpPr>
        <p:spPr>
          <a:xfrm>
            <a:off x="609709" y="572801"/>
            <a:ext cx="10974029" cy="1732766"/>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10" name="Footer Placeholder">
            <a:extLst>
              <a:ext uri="{FF2B5EF4-FFF2-40B4-BE49-F238E27FC236}">
                <a16:creationId xmlns:a16="http://schemas.microsoft.com/office/drawing/2014/main" id="{F2D5AE0E-78CC-AF98-1BBA-777AF2DD6F23}"/>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11" name="Slide Number Placeholder">
            <a:extLst>
              <a:ext uri="{FF2B5EF4-FFF2-40B4-BE49-F238E27FC236}">
                <a16:creationId xmlns:a16="http://schemas.microsoft.com/office/drawing/2014/main" id="{3BDE7B66-0D57-C42D-9254-85641D39C615}"/>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12" name="Group 11">
            <a:extLst>
              <a:ext uri="{FF2B5EF4-FFF2-40B4-BE49-F238E27FC236}">
                <a16:creationId xmlns:a16="http://schemas.microsoft.com/office/drawing/2014/main" id="{FB185090-1D41-46F1-687F-476D63472CFC}"/>
              </a:ext>
            </a:extLst>
          </p:cNvPr>
          <p:cNvGrpSpPr/>
          <p:nvPr userDrawn="1"/>
        </p:nvGrpSpPr>
        <p:grpSpPr>
          <a:xfrm>
            <a:off x="-293665" y="-294640"/>
            <a:ext cx="24974505" cy="14305280"/>
            <a:chOff x="-109730" y="-110490"/>
            <a:chExt cx="9364220" cy="5364480"/>
          </a:xfrm>
        </p:grpSpPr>
        <p:grpSp>
          <p:nvGrpSpPr>
            <p:cNvPr id="13" name="Group 12">
              <a:extLst>
                <a:ext uri="{FF2B5EF4-FFF2-40B4-BE49-F238E27FC236}">
                  <a16:creationId xmlns:a16="http://schemas.microsoft.com/office/drawing/2014/main" id="{4D80E920-BD8B-5DEE-E1CC-2B2D699B66FA}"/>
                </a:ext>
              </a:extLst>
            </p:cNvPr>
            <p:cNvGrpSpPr/>
            <p:nvPr userDrawn="1"/>
          </p:nvGrpSpPr>
          <p:grpSpPr>
            <a:xfrm>
              <a:off x="228600" y="-110490"/>
              <a:ext cx="8686732" cy="91440"/>
              <a:chOff x="228600" y="-152400"/>
              <a:chExt cx="8686732" cy="152400"/>
            </a:xfrm>
          </p:grpSpPr>
          <p:cxnSp>
            <p:nvCxnSpPr>
              <p:cNvPr id="47" name="Straight Connector 46">
                <a:extLst>
                  <a:ext uri="{FF2B5EF4-FFF2-40B4-BE49-F238E27FC236}">
                    <a16:creationId xmlns:a16="http://schemas.microsoft.com/office/drawing/2014/main" id="{C32F2C72-E0AB-AC56-9800-398FC42583A8}"/>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7707D77A-5031-CE22-605A-0DABA2C799AB}"/>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A3C30F43-EEA4-8700-1792-625C7C9C36DB}"/>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D60DF054-2032-2C28-46B2-F6A8F86C0789}"/>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1BC1F412-DD15-4EE7-DC8F-A884EDBD0FA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449EF041-5003-DC26-1192-FE87D7D14DB9}"/>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3DEE311F-8ABF-20DC-3DE7-F5ECFC9E3A3D}"/>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38E01252-66A6-5098-A407-65BDF3EDBD0C}"/>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A2548591-728C-4736-2B79-5C23139ECD26}"/>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0A10197A-A3BA-D777-8510-6B538D9B111F}"/>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E653CED4-D6D7-49D6-DE01-93AC7246C8A2}"/>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4" name="Group 13">
              <a:extLst>
                <a:ext uri="{FF2B5EF4-FFF2-40B4-BE49-F238E27FC236}">
                  <a16:creationId xmlns:a16="http://schemas.microsoft.com/office/drawing/2014/main" id="{84E24BF4-8885-46A2-43EB-181180C14BCA}"/>
                </a:ext>
              </a:extLst>
            </p:cNvPr>
            <p:cNvGrpSpPr/>
            <p:nvPr userDrawn="1"/>
          </p:nvGrpSpPr>
          <p:grpSpPr>
            <a:xfrm>
              <a:off x="228600" y="5162550"/>
              <a:ext cx="8686732" cy="91440"/>
              <a:chOff x="228600" y="5143500"/>
              <a:chExt cx="8686732" cy="152400"/>
            </a:xfrm>
          </p:grpSpPr>
          <p:cxnSp>
            <p:nvCxnSpPr>
              <p:cNvPr id="36" name="Straight Connector 35">
                <a:extLst>
                  <a:ext uri="{FF2B5EF4-FFF2-40B4-BE49-F238E27FC236}">
                    <a16:creationId xmlns:a16="http://schemas.microsoft.com/office/drawing/2014/main" id="{63CC732F-C1C3-FC1A-394F-BAC44F90AFA7}"/>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AC8741AE-1208-9A3F-4B5F-01BFF9428F27}"/>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D4DA89C5-4D30-BC69-4954-4B2433F5BFD3}"/>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BFEB331F-E7CD-65E8-5154-FBE9AAD6DB95}"/>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99195D44-A3E2-229F-E843-851F95952C04}"/>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07692272-2C43-053F-F1D0-EF7D55A6A67D}"/>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5563647A-209C-DB89-A0C7-86DD0258A213}"/>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2FC87172-2797-CD2C-2271-D196F2E16B9B}"/>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DE2282D6-1D5C-922D-3EA6-9E328F1C5CBC}"/>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32A6EE98-74BD-8EFC-C468-D1DCDA1DFA02}"/>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50549BC9-61E1-27D2-2CD4-7AFD98D267FC}"/>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5" name="Group 14">
              <a:extLst>
                <a:ext uri="{FF2B5EF4-FFF2-40B4-BE49-F238E27FC236}">
                  <a16:creationId xmlns:a16="http://schemas.microsoft.com/office/drawing/2014/main" id="{F56EF963-B07D-4FC8-9887-3947F47339C5}"/>
                </a:ext>
              </a:extLst>
            </p:cNvPr>
            <p:cNvGrpSpPr/>
            <p:nvPr userDrawn="1"/>
          </p:nvGrpSpPr>
          <p:grpSpPr>
            <a:xfrm>
              <a:off x="-109730" y="237744"/>
              <a:ext cx="91440" cy="4664456"/>
              <a:chOff x="-109730" y="237744"/>
              <a:chExt cx="91440" cy="4664456"/>
            </a:xfrm>
          </p:grpSpPr>
          <p:cxnSp>
            <p:nvCxnSpPr>
              <p:cNvPr id="27" name="Straight Connector 26">
                <a:extLst>
                  <a:ext uri="{FF2B5EF4-FFF2-40B4-BE49-F238E27FC236}">
                    <a16:creationId xmlns:a16="http://schemas.microsoft.com/office/drawing/2014/main" id="{F332ABF0-C14C-7B9D-F7FC-C51D647BDF2B}"/>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D610A394-F8B4-BA6A-F10D-8D5A8E8D37D4}"/>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DF7056AA-6D18-C0C8-B915-F05B588722E0}"/>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ECA055DE-C7FD-3004-0B4A-6674325120FB}"/>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51C9E552-167F-9B7E-6175-97ED8047566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2E2ED672-AF3A-594A-0BD6-031D41E690F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91E3F1A3-4FAE-5255-4AF0-849E29D48F73}"/>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45653175-9FA5-25FF-65D0-84420CADD90D}"/>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8425AA41-8485-EBD9-4E48-683375ABE47F}"/>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6" name="Group 15">
              <a:extLst>
                <a:ext uri="{FF2B5EF4-FFF2-40B4-BE49-F238E27FC236}">
                  <a16:creationId xmlns:a16="http://schemas.microsoft.com/office/drawing/2014/main" id="{A5B175B6-2808-0D84-D5D3-F6C5DFE87C8C}"/>
                </a:ext>
              </a:extLst>
            </p:cNvPr>
            <p:cNvGrpSpPr/>
            <p:nvPr userDrawn="1"/>
          </p:nvGrpSpPr>
          <p:grpSpPr>
            <a:xfrm>
              <a:off x="9163050" y="237744"/>
              <a:ext cx="91440" cy="4663440"/>
              <a:chOff x="-109730" y="231394"/>
              <a:chExt cx="91440" cy="4663440"/>
            </a:xfrm>
          </p:grpSpPr>
          <p:cxnSp>
            <p:nvCxnSpPr>
              <p:cNvPr id="17" name="Straight Connector 16">
                <a:extLst>
                  <a:ext uri="{FF2B5EF4-FFF2-40B4-BE49-F238E27FC236}">
                    <a16:creationId xmlns:a16="http://schemas.microsoft.com/office/drawing/2014/main" id="{DC4F9460-B644-A609-A799-F67D25B5D698}"/>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BE476867-8915-83C7-3248-E5A404BA3BA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A63AE1-314A-8E3E-644F-D132DE39C6CD}"/>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7483D786-F25F-C493-4840-3829272C6B6F}"/>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0328258D-40D9-5927-19CE-33D09413ED40}"/>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4C01BEFC-12C2-18AD-3FC3-8C50D0D0656D}"/>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4EBD7736-AE79-CF3C-8208-7CB084EA0697}"/>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060B2D77-94F4-9B13-F9CC-9BAC7432F193}"/>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B441313F-EF10-5B29-8587-27AEF4FC6F12}"/>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50552852"/>
      </p:ext>
    </p:extLst>
  </p:cSld>
  <p:clrMapOvr>
    <a:masterClrMapping/>
  </p:clrMapOvr>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2_Boxed Two Content">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0064C55-EAC5-C24C-9361-667AB89D1500}"/>
              </a:ext>
            </a:extLst>
          </p:cNvPr>
          <p:cNvSpPr>
            <a:spLocks noGrp="1"/>
          </p:cNvSpPr>
          <p:nvPr>
            <p:ph sz="half" idx="13"/>
          </p:nvPr>
        </p:nvSpPr>
        <p:spPr>
          <a:xfrm>
            <a:off x="609705" y="2590322"/>
            <a:ext cx="10945425" cy="9394384"/>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Content Placeholder 3">
            <a:extLst>
              <a:ext uri="{FF2B5EF4-FFF2-40B4-BE49-F238E27FC236}">
                <a16:creationId xmlns:a16="http://schemas.microsoft.com/office/drawing/2014/main" id="{19F0E296-8E86-B645-A4CA-31E86914E5BC}"/>
              </a:ext>
            </a:extLst>
          </p:cNvPr>
          <p:cNvSpPr>
            <a:spLocks noGrp="1"/>
          </p:cNvSpPr>
          <p:nvPr>
            <p:ph sz="half" idx="14"/>
          </p:nvPr>
        </p:nvSpPr>
        <p:spPr>
          <a:xfrm>
            <a:off x="12832073" y="2590323"/>
            <a:ext cx="10945425" cy="9394406"/>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9" name="Title 3">
            <a:extLst>
              <a:ext uri="{FF2B5EF4-FFF2-40B4-BE49-F238E27FC236}">
                <a16:creationId xmlns:a16="http://schemas.microsoft.com/office/drawing/2014/main" id="{3107EC02-3DBB-9142-8E5C-1254851B4A43}"/>
              </a:ext>
            </a:extLst>
          </p:cNvPr>
          <p:cNvSpPr>
            <a:spLocks noGrp="1"/>
          </p:cNvSpPr>
          <p:nvPr>
            <p:ph type="title"/>
          </p:nvPr>
        </p:nvSpPr>
        <p:spPr>
          <a:xfrm>
            <a:off x="609707" y="572801"/>
            <a:ext cx="23167790" cy="1732766"/>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12" name="Footer Placeholder">
            <a:extLst>
              <a:ext uri="{FF2B5EF4-FFF2-40B4-BE49-F238E27FC236}">
                <a16:creationId xmlns:a16="http://schemas.microsoft.com/office/drawing/2014/main" id="{160B57CD-1BF8-AF73-C7AA-A9F0EE44E7FF}"/>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13" name="Slide Number Placeholder">
            <a:extLst>
              <a:ext uri="{FF2B5EF4-FFF2-40B4-BE49-F238E27FC236}">
                <a16:creationId xmlns:a16="http://schemas.microsoft.com/office/drawing/2014/main" id="{2D9B12F4-C437-F3E0-3D87-B8CD750ADFED}"/>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14" name="Group 13">
            <a:extLst>
              <a:ext uri="{FF2B5EF4-FFF2-40B4-BE49-F238E27FC236}">
                <a16:creationId xmlns:a16="http://schemas.microsoft.com/office/drawing/2014/main" id="{614C4912-F6CA-6B2C-8CEE-7B1F863BFE24}"/>
              </a:ext>
            </a:extLst>
          </p:cNvPr>
          <p:cNvGrpSpPr/>
          <p:nvPr userDrawn="1"/>
        </p:nvGrpSpPr>
        <p:grpSpPr>
          <a:xfrm>
            <a:off x="-293665" y="-294640"/>
            <a:ext cx="24974505" cy="14305280"/>
            <a:chOff x="-109730" y="-110490"/>
            <a:chExt cx="9364220" cy="5364480"/>
          </a:xfrm>
        </p:grpSpPr>
        <p:grpSp>
          <p:nvGrpSpPr>
            <p:cNvPr id="15" name="Group 14">
              <a:extLst>
                <a:ext uri="{FF2B5EF4-FFF2-40B4-BE49-F238E27FC236}">
                  <a16:creationId xmlns:a16="http://schemas.microsoft.com/office/drawing/2014/main" id="{24D4F8B0-CF9E-17DD-45FB-E3796AC0BC90}"/>
                </a:ext>
              </a:extLst>
            </p:cNvPr>
            <p:cNvGrpSpPr/>
            <p:nvPr userDrawn="1"/>
          </p:nvGrpSpPr>
          <p:grpSpPr>
            <a:xfrm>
              <a:off x="228600" y="-110490"/>
              <a:ext cx="8686732" cy="91440"/>
              <a:chOff x="228600" y="-152400"/>
              <a:chExt cx="8686732" cy="152400"/>
            </a:xfrm>
          </p:grpSpPr>
          <p:cxnSp>
            <p:nvCxnSpPr>
              <p:cNvPr id="49" name="Straight Connector 48">
                <a:extLst>
                  <a:ext uri="{FF2B5EF4-FFF2-40B4-BE49-F238E27FC236}">
                    <a16:creationId xmlns:a16="http://schemas.microsoft.com/office/drawing/2014/main" id="{E77BAF02-58BB-260E-C673-717CB4CA5CE8}"/>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0F2D9EE9-EA1E-05BD-D8FD-78CC26F147B0}"/>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ADDAC0FA-6114-757E-AA86-A25463EC5879}"/>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B76A7045-50AF-3909-2284-F55C25E44E1D}"/>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1E87E73F-6D0F-9F82-8AF1-40CDE7A52C3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908EC1DA-DE74-D07B-3D81-33043CD3E7C7}"/>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E8E0963B-828B-4CCE-C583-9014547BDF95}"/>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254D53FE-9B9E-2533-E593-B615C4D615DF}"/>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082C67EC-C21F-DC84-1DF9-9C830A690A52}"/>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051B2F73-2BB8-8F66-7FE2-8A850DAD1CE3}"/>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3538DB96-BC2B-D200-2E16-AEF4031264C4}"/>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6" name="Group 15">
              <a:extLst>
                <a:ext uri="{FF2B5EF4-FFF2-40B4-BE49-F238E27FC236}">
                  <a16:creationId xmlns:a16="http://schemas.microsoft.com/office/drawing/2014/main" id="{A3AF554C-C2C0-D554-4E63-C6ACC6323A1E}"/>
                </a:ext>
              </a:extLst>
            </p:cNvPr>
            <p:cNvGrpSpPr/>
            <p:nvPr userDrawn="1"/>
          </p:nvGrpSpPr>
          <p:grpSpPr>
            <a:xfrm>
              <a:off x="228600" y="5162550"/>
              <a:ext cx="8686732" cy="91440"/>
              <a:chOff x="228600" y="5143500"/>
              <a:chExt cx="8686732" cy="152400"/>
            </a:xfrm>
          </p:grpSpPr>
          <p:cxnSp>
            <p:nvCxnSpPr>
              <p:cNvPr id="38" name="Straight Connector 37">
                <a:extLst>
                  <a:ext uri="{FF2B5EF4-FFF2-40B4-BE49-F238E27FC236}">
                    <a16:creationId xmlns:a16="http://schemas.microsoft.com/office/drawing/2014/main" id="{9C80A286-61A1-3325-4AB6-2466E14AFE2E}"/>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80184819-F2A2-6281-7F63-6E64090D2FEE}"/>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7CE2B763-738B-C8E2-32C7-5D3956CBC6F9}"/>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1E4CF54A-958B-756F-97B9-C82E086F7ED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3FDCEDC7-0E5D-4003-FDAB-087A8BFE2A3D}"/>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F651BE88-DC21-4FD7-2E18-368A6385C0E8}"/>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F6DAD2E9-DE1A-B2DF-2D51-C8CBF6A8B35D}"/>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059DCDD8-0D2A-76D8-CB77-DDC22FB5B658}"/>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C5944B21-BD89-E3F7-F23F-34007DF55482}"/>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EAD33F71-BCA2-51DD-F744-704278D1A704}"/>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47E63A98-C58A-8C63-DDD7-4E752067AB73}"/>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7" name="Group 16">
              <a:extLst>
                <a:ext uri="{FF2B5EF4-FFF2-40B4-BE49-F238E27FC236}">
                  <a16:creationId xmlns:a16="http://schemas.microsoft.com/office/drawing/2014/main" id="{557DCAC3-C20E-E06A-C3F1-F3B7EA81BD81}"/>
                </a:ext>
              </a:extLst>
            </p:cNvPr>
            <p:cNvGrpSpPr/>
            <p:nvPr userDrawn="1"/>
          </p:nvGrpSpPr>
          <p:grpSpPr>
            <a:xfrm>
              <a:off x="-109730" y="237744"/>
              <a:ext cx="91440" cy="4664456"/>
              <a:chOff x="-109730" y="237744"/>
              <a:chExt cx="91440" cy="4664456"/>
            </a:xfrm>
          </p:grpSpPr>
          <p:cxnSp>
            <p:nvCxnSpPr>
              <p:cNvPr id="29" name="Straight Connector 28">
                <a:extLst>
                  <a:ext uri="{FF2B5EF4-FFF2-40B4-BE49-F238E27FC236}">
                    <a16:creationId xmlns:a16="http://schemas.microsoft.com/office/drawing/2014/main" id="{0C80527D-F12A-4272-8ABF-4C3861FED0A5}"/>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E403238A-FCF8-AA14-066C-4F2E5ED9C6DF}"/>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EE6B04E7-7E0C-BF32-9165-129738F501B3}"/>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5FB1746C-B275-BD97-7FD9-2B4B60534DCB}"/>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624CFBDE-A92E-C914-54CD-7501F3DD44B8}"/>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BC55A979-9D34-1220-CC1D-AC00D61F9D0A}"/>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692A1146-19F1-FB92-AF1B-2209BDC3F3BE}"/>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FC8981E3-6D1E-BDF4-9E68-D963A7EB740A}"/>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469AB970-E0FA-54AE-BBD9-6E16F2EAB13A}"/>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8" name="Group 17">
              <a:extLst>
                <a:ext uri="{FF2B5EF4-FFF2-40B4-BE49-F238E27FC236}">
                  <a16:creationId xmlns:a16="http://schemas.microsoft.com/office/drawing/2014/main" id="{C8CC2800-DAFF-3F8A-0761-BF306675F051}"/>
                </a:ext>
              </a:extLst>
            </p:cNvPr>
            <p:cNvGrpSpPr/>
            <p:nvPr userDrawn="1"/>
          </p:nvGrpSpPr>
          <p:grpSpPr>
            <a:xfrm>
              <a:off x="9163050" y="237744"/>
              <a:ext cx="91440" cy="4663440"/>
              <a:chOff x="-109730" y="231394"/>
              <a:chExt cx="91440" cy="4663440"/>
            </a:xfrm>
          </p:grpSpPr>
          <p:cxnSp>
            <p:nvCxnSpPr>
              <p:cNvPr id="20" name="Straight Connector 19">
                <a:extLst>
                  <a:ext uri="{FF2B5EF4-FFF2-40B4-BE49-F238E27FC236}">
                    <a16:creationId xmlns:a16="http://schemas.microsoft.com/office/drawing/2014/main" id="{EE93EB96-43EC-FCDD-5A2C-0E511D745C2B}"/>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17544A21-76AB-448D-0972-17152F9607D3}"/>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453860F3-BD43-5192-BAB1-7FBBF7A8EDBF}"/>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D24B71E-A3A3-CBC7-D367-22E918404A3B}"/>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3DD987B9-EA2A-CB4D-9D06-88966BB08A19}"/>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A7B45A3A-210B-D409-E6FB-ABF276E4FFFB}"/>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AAD89DA7-97F8-4104-884B-0F5E9785640C}"/>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DD1C133B-ECB5-DDEA-E571-7592C3E9E253}"/>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FD62C211-FA8D-3CCD-943F-7405893A65D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915914818"/>
      </p:ext>
    </p:extLst>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1_Boxed Two Content">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0064C55-EAC5-C24C-9361-667AB89D1500}"/>
              </a:ext>
            </a:extLst>
          </p:cNvPr>
          <p:cNvSpPr>
            <a:spLocks noGrp="1"/>
          </p:cNvSpPr>
          <p:nvPr>
            <p:ph sz="half" idx="13"/>
          </p:nvPr>
        </p:nvSpPr>
        <p:spPr>
          <a:xfrm>
            <a:off x="609705" y="3926128"/>
            <a:ext cx="10945425" cy="8058608"/>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Content Placeholder 3">
            <a:extLst>
              <a:ext uri="{FF2B5EF4-FFF2-40B4-BE49-F238E27FC236}">
                <a16:creationId xmlns:a16="http://schemas.microsoft.com/office/drawing/2014/main" id="{19F0E296-8E86-B645-A4CA-31E86914E5BC}"/>
              </a:ext>
            </a:extLst>
          </p:cNvPr>
          <p:cNvSpPr>
            <a:spLocks noGrp="1"/>
          </p:cNvSpPr>
          <p:nvPr>
            <p:ph sz="half" idx="14"/>
          </p:nvPr>
        </p:nvSpPr>
        <p:spPr>
          <a:xfrm>
            <a:off x="12832073" y="3926128"/>
            <a:ext cx="10945425" cy="8058608"/>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9" name="Title 3">
            <a:extLst>
              <a:ext uri="{FF2B5EF4-FFF2-40B4-BE49-F238E27FC236}">
                <a16:creationId xmlns:a16="http://schemas.microsoft.com/office/drawing/2014/main" id="{3107EC02-3DBB-9142-8E5C-1254851B4A43}"/>
              </a:ext>
            </a:extLst>
          </p:cNvPr>
          <p:cNvSpPr>
            <a:spLocks noGrp="1"/>
          </p:cNvSpPr>
          <p:nvPr>
            <p:ph type="title"/>
          </p:nvPr>
        </p:nvSpPr>
        <p:spPr>
          <a:xfrm>
            <a:off x="609707" y="572801"/>
            <a:ext cx="23167790" cy="1732766"/>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18" name="Text Placeholder 8">
            <a:extLst>
              <a:ext uri="{FF2B5EF4-FFF2-40B4-BE49-F238E27FC236}">
                <a16:creationId xmlns:a16="http://schemas.microsoft.com/office/drawing/2014/main" id="{6200D6C7-B2CA-FC36-17E3-325DCD6075C0}"/>
              </a:ext>
            </a:extLst>
          </p:cNvPr>
          <p:cNvSpPr>
            <a:spLocks noGrp="1"/>
          </p:cNvSpPr>
          <p:nvPr>
            <p:ph type="body" sz="quarter" idx="15" hasCustomPrompt="1"/>
          </p:nvPr>
        </p:nvSpPr>
        <p:spPr>
          <a:xfrm>
            <a:off x="609706" y="2590323"/>
            <a:ext cx="10945403" cy="722578"/>
          </a:xfrm>
          <a:prstGeom prst="rect">
            <a:avLst/>
          </a:prstGeom>
        </p:spPr>
        <p:txBody>
          <a:bodyPr anchor="t" anchorCtr="0"/>
          <a:lstStyle>
            <a:lvl1pPr>
              <a:buNone/>
              <a:defRPr sz="3728" b="0" i="0" cap="all" baseline="0">
                <a:solidFill>
                  <a:schemeClr val="tx1"/>
                </a:solidFill>
              </a:defRPr>
            </a:lvl1pPr>
          </a:lstStyle>
          <a:p>
            <a:pPr lvl="0"/>
            <a:r>
              <a:rPr lang="en-US"/>
              <a:t>CLICK TO EDIT Column Title</a:t>
            </a:r>
          </a:p>
        </p:txBody>
      </p:sp>
      <p:sp>
        <p:nvSpPr>
          <p:cNvPr id="20" name="Text Placeholder 8">
            <a:extLst>
              <a:ext uri="{FF2B5EF4-FFF2-40B4-BE49-F238E27FC236}">
                <a16:creationId xmlns:a16="http://schemas.microsoft.com/office/drawing/2014/main" id="{DC915E95-5362-5BE0-70ED-A26B133E572C}"/>
              </a:ext>
            </a:extLst>
          </p:cNvPr>
          <p:cNvSpPr>
            <a:spLocks noGrp="1"/>
          </p:cNvSpPr>
          <p:nvPr>
            <p:ph type="body" sz="quarter" idx="16" hasCustomPrompt="1"/>
          </p:nvPr>
        </p:nvSpPr>
        <p:spPr>
          <a:xfrm>
            <a:off x="12858952" y="2590323"/>
            <a:ext cx="11281469" cy="722578"/>
          </a:xfrm>
          <a:prstGeom prst="rect">
            <a:avLst/>
          </a:prstGeom>
        </p:spPr>
        <p:txBody>
          <a:bodyPr anchor="t" anchorCtr="0"/>
          <a:lstStyle>
            <a:lvl1pPr>
              <a:buNone/>
              <a:defRPr sz="3728" b="0" i="0" cap="all" baseline="0">
                <a:solidFill>
                  <a:schemeClr val="tx1"/>
                </a:solidFill>
              </a:defRPr>
            </a:lvl1pPr>
          </a:lstStyle>
          <a:p>
            <a:pPr lvl="0"/>
            <a:r>
              <a:rPr lang="en-US"/>
              <a:t>CLICK TO EDIT Column Title</a:t>
            </a:r>
          </a:p>
        </p:txBody>
      </p:sp>
      <p:cxnSp>
        <p:nvCxnSpPr>
          <p:cNvPr id="21" name="Straight Connector 20">
            <a:extLst>
              <a:ext uri="{FF2B5EF4-FFF2-40B4-BE49-F238E27FC236}">
                <a16:creationId xmlns:a16="http://schemas.microsoft.com/office/drawing/2014/main" id="{37BFC199-C2EC-B90A-032C-000E34870AAC}"/>
              </a:ext>
            </a:extLst>
          </p:cNvPr>
          <p:cNvCxnSpPr>
            <a:cxnSpLocks/>
          </p:cNvCxnSpPr>
          <p:nvPr userDrawn="1"/>
        </p:nvCxnSpPr>
        <p:spPr bwMode="auto">
          <a:xfrm>
            <a:off x="609706" y="3533344"/>
            <a:ext cx="10945403"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0CFD606F-935E-3B5C-B69B-887BF8AF1C85}"/>
              </a:ext>
            </a:extLst>
          </p:cNvPr>
          <p:cNvCxnSpPr>
            <a:cxnSpLocks/>
          </p:cNvCxnSpPr>
          <p:nvPr userDrawn="1"/>
        </p:nvCxnSpPr>
        <p:spPr bwMode="auto">
          <a:xfrm>
            <a:off x="12858949" y="3533344"/>
            <a:ext cx="10918548"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8" name="Footer Placeholder">
            <a:extLst>
              <a:ext uri="{FF2B5EF4-FFF2-40B4-BE49-F238E27FC236}">
                <a16:creationId xmlns:a16="http://schemas.microsoft.com/office/drawing/2014/main" id="{4FDE1A2B-F25F-D153-07ED-A239FD1F5483}"/>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29" name="Slide Number Placeholder">
            <a:extLst>
              <a:ext uri="{FF2B5EF4-FFF2-40B4-BE49-F238E27FC236}">
                <a16:creationId xmlns:a16="http://schemas.microsoft.com/office/drawing/2014/main" id="{F57E74D6-51CE-27D9-F903-DFE99C9D22B9}"/>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30" name="Group 29">
            <a:extLst>
              <a:ext uri="{FF2B5EF4-FFF2-40B4-BE49-F238E27FC236}">
                <a16:creationId xmlns:a16="http://schemas.microsoft.com/office/drawing/2014/main" id="{7FCC03A8-2163-A878-9F5C-31B97C13137D}"/>
              </a:ext>
            </a:extLst>
          </p:cNvPr>
          <p:cNvGrpSpPr/>
          <p:nvPr userDrawn="1"/>
        </p:nvGrpSpPr>
        <p:grpSpPr>
          <a:xfrm>
            <a:off x="-293665" y="-294640"/>
            <a:ext cx="24974505" cy="14305280"/>
            <a:chOff x="-109730" y="-110490"/>
            <a:chExt cx="9364220" cy="5364480"/>
          </a:xfrm>
        </p:grpSpPr>
        <p:grpSp>
          <p:nvGrpSpPr>
            <p:cNvPr id="31" name="Group 30">
              <a:extLst>
                <a:ext uri="{FF2B5EF4-FFF2-40B4-BE49-F238E27FC236}">
                  <a16:creationId xmlns:a16="http://schemas.microsoft.com/office/drawing/2014/main" id="{F8DA97AB-F9E5-9743-7121-227ABB190BEA}"/>
                </a:ext>
              </a:extLst>
            </p:cNvPr>
            <p:cNvGrpSpPr/>
            <p:nvPr userDrawn="1"/>
          </p:nvGrpSpPr>
          <p:grpSpPr>
            <a:xfrm>
              <a:off x="228600" y="-110490"/>
              <a:ext cx="8686732" cy="91440"/>
              <a:chOff x="228600" y="-152400"/>
              <a:chExt cx="8686732" cy="152400"/>
            </a:xfrm>
          </p:grpSpPr>
          <p:cxnSp>
            <p:nvCxnSpPr>
              <p:cNvPr id="64" name="Straight Connector 63">
                <a:extLst>
                  <a:ext uri="{FF2B5EF4-FFF2-40B4-BE49-F238E27FC236}">
                    <a16:creationId xmlns:a16="http://schemas.microsoft.com/office/drawing/2014/main" id="{04C6A6A9-861F-3C83-9315-EF8ADB4913CC}"/>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028653E7-CA29-3856-0FA2-5087E8F96A8F}"/>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F3D51043-FDFD-3269-0FCA-47F4CE168E18}"/>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294F9DA4-F341-1EC9-9048-C8871A30E139}"/>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F2B09727-C97A-5D64-8D99-ADA07337CBB4}"/>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4BA47686-E89F-3351-4015-C10135FEE129}"/>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F5F2BEA3-1188-B07A-1D7B-57197B29BB48}"/>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EB7AE91A-A756-8A16-3609-A5DA2B07C139}"/>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45095B5A-C09B-5D4A-01BB-F54CBC78F458}"/>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F8F0E66B-4E84-D870-8CD9-B4333811B8C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1A6E9C9B-0C40-8C0C-7F1E-48BBF2BB7DFD}"/>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2" name="Group 31">
              <a:extLst>
                <a:ext uri="{FF2B5EF4-FFF2-40B4-BE49-F238E27FC236}">
                  <a16:creationId xmlns:a16="http://schemas.microsoft.com/office/drawing/2014/main" id="{DBCDEE5F-71AE-BB8D-877A-1A5D8C61574B}"/>
                </a:ext>
              </a:extLst>
            </p:cNvPr>
            <p:cNvGrpSpPr/>
            <p:nvPr userDrawn="1"/>
          </p:nvGrpSpPr>
          <p:grpSpPr>
            <a:xfrm>
              <a:off x="228600" y="5162550"/>
              <a:ext cx="8686732" cy="91440"/>
              <a:chOff x="228600" y="5143500"/>
              <a:chExt cx="8686732" cy="152400"/>
            </a:xfrm>
          </p:grpSpPr>
          <p:cxnSp>
            <p:nvCxnSpPr>
              <p:cNvPr id="53" name="Straight Connector 52">
                <a:extLst>
                  <a:ext uri="{FF2B5EF4-FFF2-40B4-BE49-F238E27FC236}">
                    <a16:creationId xmlns:a16="http://schemas.microsoft.com/office/drawing/2014/main" id="{272E1ACC-3CFD-3082-9EEC-678EC3FA577A}"/>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6E35A8B5-35ED-9695-8F0E-0C17E859D933}"/>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B3FBFB73-565B-A53D-636F-CE3ED1392783}"/>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DF507C58-B587-106D-8A5D-0A9E023D6A87}"/>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76B8EC38-BF64-3DB0-BA6D-B17FC6CE4A3A}"/>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CBB6714A-8AAB-78D4-D0C2-7E411211284F}"/>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4776BCA9-E128-4248-53A1-84D56D8B94D3}"/>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C68346ED-5FFD-2696-428A-7CA4AA89603A}"/>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455811D1-7176-9CD2-AED8-E8959D3D7EE7}"/>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E7E447F2-5C52-96A9-28DB-4DE404F4BDFD}"/>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D78B0D52-2623-A34E-FA58-EE2B4DF0CE62}"/>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3" name="Group 32">
              <a:extLst>
                <a:ext uri="{FF2B5EF4-FFF2-40B4-BE49-F238E27FC236}">
                  <a16:creationId xmlns:a16="http://schemas.microsoft.com/office/drawing/2014/main" id="{A8A64AF8-BF96-FFC3-8749-DDC335E61184}"/>
                </a:ext>
              </a:extLst>
            </p:cNvPr>
            <p:cNvGrpSpPr/>
            <p:nvPr userDrawn="1"/>
          </p:nvGrpSpPr>
          <p:grpSpPr>
            <a:xfrm>
              <a:off x="-109730" y="237744"/>
              <a:ext cx="91440" cy="4664456"/>
              <a:chOff x="-109730" y="237744"/>
              <a:chExt cx="91440" cy="4664456"/>
            </a:xfrm>
          </p:grpSpPr>
          <p:cxnSp>
            <p:nvCxnSpPr>
              <p:cNvPr id="44" name="Straight Connector 43">
                <a:extLst>
                  <a:ext uri="{FF2B5EF4-FFF2-40B4-BE49-F238E27FC236}">
                    <a16:creationId xmlns:a16="http://schemas.microsoft.com/office/drawing/2014/main" id="{BB8CC605-2FBA-B3D6-39BD-D351A0218C99}"/>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4061A270-5A30-F1F3-A2A1-83EDEFC9EA0B}"/>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2449214F-74A6-D22F-2FDE-2FAE1C4015F9}"/>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F57A7A92-C39D-5D89-CD17-370D9133CABA}"/>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CA80D993-C00B-D463-48C1-5A2606835D24}"/>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714735FD-F47B-812A-030C-5F8003C3AB13}"/>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9D861D72-8430-37A8-0FC5-430BEC0AA533}"/>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08769B73-F9AB-9160-B587-E9C9DE0B9FE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52F27AF2-28AC-8571-5374-820F99F8D95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4" name="Group 33">
              <a:extLst>
                <a:ext uri="{FF2B5EF4-FFF2-40B4-BE49-F238E27FC236}">
                  <a16:creationId xmlns:a16="http://schemas.microsoft.com/office/drawing/2014/main" id="{5455FECA-C65D-F2BF-6221-A928992A63B1}"/>
                </a:ext>
              </a:extLst>
            </p:cNvPr>
            <p:cNvGrpSpPr/>
            <p:nvPr userDrawn="1"/>
          </p:nvGrpSpPr>
          <p:grpSpPr>
            <a:xfrm>
              <a:off x="9163050" y="237744"/>
              <a:ext cx="91440" cy="4663440"/>
              <a:chOff x="-109730" y="231394"/>
              <a:chExt cx="91440" cy="4663440"/>
            </a:xfrm>
          </p:grpSpPr>
          <p:cxnSp>
            <p:nvCxnSpPr>
              <p:cNvPr id="35" name="Straight Connector 34">
                <a:extLst>
                  <a:ext uri="{FF2B5EF4-FFF2-40B4-BE49-F238E27FC236}">
                    <a16:creationId xmlns:a16="http://schemas.microsoft.com/office/drawing/2014/main" id="{555EFF66-949B-E802-F478-F44D95642A4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AD0A1719-2582-BF6F-9F5D-CAE3D6C2FAB9}"/>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10C1F8C2-E023-9920-0E8A-4A1E25F99965}"/>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E2E59507-29C2-E37B-47FC-8C2E635BD22D}"/>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56B6A169-A0CC-7B66-B03F-656B8412DA75}"/>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A5E4C563-CB10-FFED-6C5E-66796882CFFC}"/>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F25358D9-E6D9-DFED-9FB6-431ED188399D}"/>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E562E1D0-AC48-C357-3829-8C4ED0C7EBAE}"/>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F3EFB277-A795-AE75-EFC5-317541B3E622}"/>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850155054"/>
      </p:ext>
    </p:extLst>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Boxed Two Content">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0064C55-EAC5-C24C-9361-667AB89D1500}"/>
              </a:ext>
            </a:extLst>
          </p:cNvPr>
          <p:cNvSpPr>
            <a:spLocks noGrp="1"/>
          </p:cNvSpPr>
          <p:nvPr>
            <p:ph sz="half" idx="13"/>
          </p:nvPr>
        </p:nvSpPr>
        <p:spPr>
          <a:xfrm>
            <a:off x="609705" y="2590326"/>
            <a:ext cx="10945425" cy="9394408"/>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Content Placeholder 3">
            <a:extLst>
              <a:ext uri="{FF2B5EF4-FFF2-40B4-BE49-F238E27FC236}">
                <a16:creationId xmlns:a16="http://schemas.microsoft.com/office/drawing/2014/main" id="{19F0E296-8E86-B645-A4CA-31E86914E5BC}"/>
              </a:ext>
            </a:extLst>
          </p:cNvPr>
          <p:cNvSpPr>
            <a:spLocks noGrp="1"/>
          </p:cNvSpPr>
          <p:nvPr>
            <p:ph sz="half" idx="14"/>
          </p:nvPr>
        </p:nvSpPr>
        <p:spPr>
          <a:xfrm>
            <a:off x="12832073" y="2590326"/>
            <a:ext cx="10945425" cy="9394408"/>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9" name="Title 3">
            <a:extLst>
              <a:ext uri="{FF2B5EF4-FFF2-40B4-BE49-F238E27FC236}">
                <a16:creationId xmlns:a16="http://schemas.microsoft.com/office/drawing/2014/main" id="{3107EC02-3DBB-9142-8E5C-1254851B4A43}"/>
              </a:ext>
            </a:extLst>
          </p:cNvPr>
          <p:cNvSpPr>
            <a:spLocks noGrp="1"/>
          </p:cNvSpPr>
          <p:nvPr>
            <p:ph type="title"/>
          </p:nvPr>
        </p:nvSpPr>
        <p:spPr>
          <a:xfrm>
            <a:off x="609707" y="572801"/>
            <a:ext cx="23167790" cy="1732766"/>
          </a:xfrm>
          <a:prstGeom prst="rect">
            <a:avLst/>
          </a:prstGeom>
        </p:spPr>
        <p:txBody>
          <a:bodyPr/>
          <a:lstStyle>
            <a:lvl1pPr>
              <a:defRPr b="0" i="0">
                <a:solidFill>
                  <a:schemeClr val="tx1"/>
                </a:solidFill>
              </a:defRPr>
            </a:lvl1pPr>
          </a:lstStyle>
          <a:p>
            <a:r>
              <a:rPr lang="en-GB"/>
              <a:t>Click to edit Master title style</a:t>
            </a:r>
            <a:endParaRPr lang="en-US"/>
          </a:p>
        </p:txBody>
      </p:sp>
      <p:cxnSp>
        <p:nvCxnSpPr>
          <p:cNvPr id="7" name="Straight Connector 6">
            <a:extLst>
              <a:ext uri="{FF2B5EF4-FFF2-40B4-BE49-F238E27FC236}">
                <a16:creationId xmlns:a16="http://schemas.microsoft.com/office/drawing/2014/main" id="{8FB30AAB-6F40-7177-2477-9C37EA0251BA}"/>
              </a:ext>
            </a:extLst>
          </p:cNvPr>
          <p:cNvCxnSpPr>
            <a:cxnSpLocks/>
          </p:cNvCxnSpPr>
          <p:nvPr userDrawn="1"/>
        </p:nvCxnSpPr>
        <p:spPr bwMode="auto">
          <a:xfrm flipV="1">
            <a:off x="12193602" y="2590326"/>
            <a:ext cx="0" cy="9394408"/>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Footer Placeholder">
            <a:extLst>
              <a:ext uri="{FF2B5EF4-FFF2-40B4-BE49-F238E27FC236}">
                <a16:creationId xmlns:a16="http://schemas.microsoft.com/office/drawing/2014/main" id="{D91CBF02-562C-932F-F8F1-3A14BD4A2A0D}"/>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15" name="Slide Number Placeholder">
            <a:extLst>
              <a:ext uri="{FF2B5EF4-FFF2-40B4-BE49-F238E27FC236}">
                <a16:creationId xmlns:a16="http://schemas.microsoft.com/office/drawing/2014/main" id="{DA185E0A-74DF-AC6E-8C51-90975A4DBA0E}"/>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16" name="Group 15">
            <a:extLst>
              <a:ext uri="{FF2B5EF4-FFF2-40B4-BE49-F238E27FC236}">
                <a16:creationId xmlns:a16="http://schemas.microsoft.com/office/drawing/2014/main" id="{530895ED-2342-416C-5338-780B9E111E10}"/>
              </a:ext>
            </a:extLst>
          </p:cNvPr>
          <p:cNvGrpSpPr/>
          <p:nvPr userDrawn="1"/>
        </p:nvGrpSpPr>
        <p:grpSpPr>
          <a:xfrm>
            <a:off x="-293665" y="-294640"/>
            <a:ext cx="24974505" cy="14305280"/>
            <a:chOff x="-109730" y="-110490"/>
            <a:chExt cx="9364220" cy="5364480"/>
          </a:xfrm>
        </p:grpSpPr>
        <p:grpSp>
          <p:nvGrpSpPr>
            <p:cNvPr id="17" name="Group 16">
              <a:extLst>
                <a:ext uri="{FF2B5EF4-FFF2-40B4-BE49-F238E27FC236}">
                  <a16:creationId xmlns:a16="http://schemas.microsoft.com/office/drawing/2014/main" id="{63E4CB35-9B8A-5C99-0984-3AF8CC7F28A6}"/>
                </a:ext>
              </a:extLst>
            </p:cNvPr>
            <p:cNvGrpSpPr/>
            <p:nvPr userDrawn="1"/>
          </p:nvGrpSpPr>
          <p:grpSpPr>
            <a:xfrm>
              <a:off x="228600" y="-110490"/>
              <a:ext cx="8686732" cy="91440"/>
              <a:chOff x="228600" y="-152400"/>
              <a:chExt cx="8686732" cy="152400"/>
            </a:xfrm>
          </p:grpSpPr>
          <p:cxnSp>
            <p:nvCxnSpPr>
              <p:cNvPr id="51" name="Straight Connector 50">
                <a:extLst>
                  <a:ext uri="{FF2B5EF4-FFF2-40B4-BE49-F238E27FC236}">
                    <a16:creationId xmlns:a16="http://schemas.microsoft.com/office/drawing/2014/main" id="{C1364A2A-7C42-A784-BF41-35E51EF04CC8}"/>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D1064454-842D-C76E-45E4-ED4785D2E00A}"/>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1F7B7E37-0A49-42B3-F1E3-8C25DAF6BC9D}"/>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228B6A14-B4B3-43B5-4C27-23E28D63C097}"/>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75224D3A-DECE-EF22-E78E-C3B1EE58E4BE}"/>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3F78F100-48EC-8F15-01E8-F61BA456E1CF}"/>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9D7E4D10-1FE6-481E-B7CF-E3FB2BA2064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7C38F2D7-16A7-D7EA-4560-118F608F6616}"/>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2FA98337-17DA-7568-E9E2-B6FB724A3226}"/>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6B6A1190-0F3F-D061-75C7-D8272F288C1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5EADF6E4-C7D8-FCDF-185D-E9C37A6A704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8" name="Group 17">
              <a:extLst>
                <a:ext uri="{FF2B5EF4-FFF2-40B4-BE49-F238E27FC236}">
                  <a16:creationId xmlns:a16="http://schemas.microsoft.com/office/drawing/2014/main" id="{67B86EDE-3A79-D47A-10D1-3C1E646A471A}"/>
                </a:ext>
              </a:extLst>
            </p:cNvPr>
            <p:cNvGrpSpPr/>
            <p:nvPr userDrawn="1"/>
          </p:nvGrpSpPr>
          <p:grpSpPr>
            <a:xfrm>
              <a:off x="228600" y="5162550"/>
              <a:ext cx="8686732" cy="91440"/>
              <a:chOff x="228600" y="5143500"/>
              <a:chExt cx="8686732" cy="152400"/>
            </a:xfrm>
          </p:grpSpPr>
          <p:cxnSp>
            <p:nvCxnSpPr>
              <p:cNvPr id="40" name="Straight Connector 39">
                <a:extLst>
                  <a:ext uri="{FF2B5EF4-FFF2-40B4-BE49-F238E27FC236}">
                    <a16:creationId xmlns:a16="http://schemas.microsoft.com/office/drawing/2014/main" id="{84019C9B-CA96-F754-014B-8BE4D274C768}"/>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002F416B-A906-A2FB-C651-F00368FA01E0}"/>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EA50BBAA-CA30-48F4-32E5-2E5144B8D216}"/>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B4AED186-0968-9072-3854-F7F8AF0A202A}"/>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8BA49DC7-E5A1-E0B4-329F-AD0D74B6778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B95C7802-FCB8-DB6E-E722-C336849601BC}"/>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C719D683-3C9A-EE5B-3358-5F4618819997}"/>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A76BD3C8-92F5-39E6-E57C-DFE989F1FAD4}"/>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CC981E39-2EF5-86A7-ECE2-FD062FE99839}"/>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40FC9DCA-B5D1-0C59-EE38-57673A7AFD1A}"/>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2821B1BA-0FA9-B933-3DD7-436268B0B63C}"/>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0" name="Group 19">
              <a:extLst>
                <a:ext uri="{FF2B5EF4-FFF2-40B4-BE49-F238E27FC236}">
                  <a16:creationId xmlns:a16="http://schemas.microsoft.com/office/drawing/2014/main" id="{725786A1-D1EA-BAFB-A316-66DF4967399B}"/>
                </a:ext>
              </a:extLst>
            </p:cNvPr>
            <p:cNvGrpSpPr/>
            <p:nvPr userDrawn="1"/>
          </p:nvGrpSpPr>
          <p:grpSpPr>
            <a:xfrm>
              <a:off x="-109730" y="237744"/>
              <a:ext cx="91440" cy="4664456"/>
              <a:chOff x="-109730" y="237744"/>
              <a:chExt cx="91440" cy="4664456"/>
            </a:xfrm>
          </p:grpSpPr>
          <p:cxnSp>
            <p:nvCxnSpPr>
              <p:cNvPr id="31" name="Straight Connector 30">
                <a:extLst>
                  <a:ext uri="{FF2B5EF4-FFF2-40B4-BE49-F238E27FC236}">
                    <a16:creationId xmlns:a16="http://schemas.microsoft.com/office/drawing/2014/main" id="{98350C62-CAAB-B2F6-4969-192B008233AB}"/>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EE68FBB5-BA9A-F353-78F1-468207ACA0F5}"/>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CFD9AF77-8049-7DA1-2AA2-2EA1814BDE1B}"/>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D7803092-D445-066D-7339-7874A88A244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E179772D-A8E6-9460-506C-49F606FEFC38}"/>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7F64D9C9-F5E6-1C76-1440-A9FCDB636A8A}"/>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7A75DDC1-BA2B-0ED7-96A3-12809C4269F8}"/>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EFDC41FC-BCAE-4A1E-0241-EF255D0C6EC0}"/>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53F04043-1212-988A-0EB8-3640D2D10E3A}"/>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1" name="Group 20">
              <a:extLst>
                <a:ext uri="{FF2B5EF4-FFF2-40B4-BE49-F238E27FC236}">
                  <a16:creationId xmlns:a16="http://schemas.microsoft.com/office/drawing/2014/main" id="{62FA0231-4983-4C0F-2899-927DBAC898A4}"/>
                </a:ext>
              </a:extLst>
            </p:cNvPr>
            <p:cNvGrpSpPr/>
            <p:nvPr userDrawn="1"/>
          </p:nvGrpSpPr>
          <p:grpSpPr>
            <a:xfrm>
              <a:off x="9163050" y="237744"/>
              <a:ext cx="91440" cy="4663440"/>
              <a:chOff x="-109730" y="231394"/>
              <a:chExt cx="91440" cy="4663440"/>
            </a:xfrm>
          </p:grpSpPr>
          <p:cxnSp>
            <p:nvCxnSpPr>
              <p:cNvPr id="22" name="Straight Connector 21">
                <a:extLst>
                  <a:ext uri="{FF2B5EF4-FFF2-40B4-BE49-F238E27FC236}">
                    <a16:creationId xmlns:a16="http://schemas.microsoft.com/office/drawing/2014/main" id="{7783C7A1-543F-FAE6-A3F7-A197DAFDA66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B624147-51B9-EB86-7BE1-0B7BC5BDCA24}"/>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247E9FA6-BEFC-DE9F-C142-317D0C6204A9}"/>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D612F5C0-A512-FBFE-3800-6569D8EF35A6}"/>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BDC8282A-E328-10E2-7765-941810B82E49}"/>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F2BFDC20-3D34-E5C9-1155-BC77C5E12B09}"/>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1B6F7F45-7169-7E5A-B589-8FBF2F1D3CA7}"/>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015651E0-D7E0-AA48-A84E-D5A974068CBC}"/>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F01B5DD4-F743-52E5-4BA1-4374B6914110}"/>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690583911"/>
      </p:ext>
    </p:extLst>
  </p:cSld>
  <p:clrMapOvr>
    <a:masterClrMapping/>
  </p:clrMapOvr>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2_Boxed Three Content">
    <p:spTree>
      <p:nvGrpSpPr>
        <p:cNvPr id="1" name=""/>
        <p:cNvGrpSpPr/>
        <p:nvPr/>
      </p:nvGrpSpPr>
      <p:grpSpPr>
        <a:xfrm>
          <a:off x="0" y="0"/>
          <a:ext cx="0" cy="0"/>
          <a:chOff x="0" y="0"/>
          <a:chExt cx="0" cy="0"/>
        </a:xfrm>
      </p:grpSpPr>
      <p:sp>
        <p:nvSpPr>
          <p:cNvPr id="7" name="Date Placeholder 6"/>
          <p:cNvSpPr>
            <a:spLocks noGrp="1"/>
          </p:cNvSpPr>
          <p:nvPr>
            <p:ph type="dt" sz="half" idx="12"/>
          </p:nvPr>
        </p:nvSpPr>
        <p:spPr bwMode="auto">
          <a:xfrm>
            <a:off x="4267522" y="16705353"/>
            <a:ext cx="3200519" cy="384054"/>
          </a:xfrm>
          <a:prstGeom prst="rect">
            <a:avLst/>
          </a:prstGeom>
          <a:noFill/>
          <a:ln w="9525">
            <a:noFill/>
            <a:miter lim="800000"/>
            <a:headEnd/>
            <a:tailEnd/>
          </a:ln>
          <a:effectLst/>
        </p:spPr>
        <p:txBody>
          <a:bodyPr vert="horz" wrap="square" lIns="0" tIns="0" rIns="0" bIns="0" numCol="1" anchor="ctr" anchorCtr="0" compatLnSpc="1">
            <a:prstTxWarp prst="textNoShape">
              <a:avLst/>
            </a:prstTxWarp>
          </a:bodyPr>
          <a:lstStyle>
            <a:defPPr>
              <a:defRPr lang="en-US"/>
            </a:defPPr>
            <a:lvl1pPr algn="l" rtl="0" fontAlgn="base">
              <a:lnSpc>
                <a:spcPct val="100000"/>
              </a:lnSpc>
              <a:spcBef>
                <a:spcPct val="0"/>
              </a:spcBef>
              <a:spcAft>
                <a:spcPct val="0"/>
              </a:spcAft>
              <a:defRPr sz="2130" b="0" i="0" kern="1200">
                <a:solidFill>
                  <a:schemeClr val="tx1"/>
                </a:solidFill>
                <a:latin typeface="IBM Plex Sans" charset="0"/>
                <a:ea typeface="IBM Plex Sans" charset="0"/>
                <a:cs typeface="IBM Plex Sans" charset="0"/>
              </a:defRPr>
            </a:lvl1pPr>
            <a:lvl2pPr marL="1217802" algn="l" rtl="0" fontAlgn="base">
              <a:lnSpc>
                <a:spcPct val="90000"/>
              </a:lnSpc>
              <a:spcBef>
                <a:spcPct val="0"/>
              </a:spcBef>
              <a:spcAft>
                <a:spcPct val="0"/>
              </a:spcAft>
              <a:defRPr sz="5862" kern="1200">
                <a:solidFill>
                  <a:schemeClr val="hlink"/>
                </a:solidFill>
                <a:latin typeface="Arial" charset="0"/>
                <a:ea typeface="+mn-ea"/>
                <a:cs typeface="+mn-cs"/>
              </a:defRPr>
            </a:lvl2pPr>
            <a:lvl3pPr marL="2435606" algn="l" rtl="0" fontAlgn="base">
              <a:lnSpc>
                <a:spcPct val="90000"/>
              </a:lnSpc>
              <a:spcBef>
                <a:spcPct val="0"/>
              </a:spcBef>
              <a:spcAft>
                <a:spcPct val="0"/>
              </a:spcAft>
              <a:defRPr sz="5862" kern="1200">
                <a:solidFill>
                  <a:schemeClr val="hlink"/>
                </a:solidFill>
                <a:latin typeface="Arial" charset="0"/>
                <a:ea typeface="+mn-ea"/>
                <a:cs typeface="+mn-cs"/>
              </a:defRPr>
            </a:lvl3pPr>
            <a:lvl4pPr marL="3653410" algn="l" rtl="0" fontAlgn="base">
              <a:lnSpc>
                <a:spcPct val="90000"/>
              </a:lnSpc>
              <a:spcBef>
                <a:spcPct val="0"/>
              </a:spcBef>
              <a:spcAft>
                <a:spcPct val="0"/>
              </a:spcAft>
              <a:defRPr sz="5862" kern="1200">
                <a:solidFill>
                  <a:schemeClr val="hlink"/>
                </a:solidFill>
                <a:latin typeface="Arial" charset="0"/>
                <a:ea typeface="+mn-ea"/>
                <a:cs typeface="+mn-cs"/>
              </a:defRPr>
            </a:lvl4pPr>
            <a:lvl5pPr marL="4871212" algn="l" rtl="0" fontAlgn="base">
              <a:lnSpc>
                <a:spcPct val="90000"/>
              </a:lnSpc>
              <a:spcBef>
                <a:spcPct val="0"/>
              </a:spcBef>
              <a:spcAft>
                <a:spcPct val="0"/>
              </a:spcAft>
              <a:defRPr sz="5862" kern="1200">
                <a:solidFill>
                  <a:schemeClr val="hlink"/>
                </a:solidFill>
                <a:latin typeface="Arial" charset="0"/>
                <a:ea typeface="+mn-ea"/>
                <a:cs typeface="+mn-cs"/>
              </a:defRPr>
            </a:lvl5pPr>
            <a:lvl6pPr marL="6089016" algn="l" defTabSz="2435606" rtl="0" eaLnBrk="1" latinLnBrk="0" hangingPunct="1">
              <a:defRPr sz="5862" kern="1200">
                <a:solidFill>
                  <a:schemeClr val="hlink"/>
                </a:solidFill>
                <a:latin typeface="Arial" charset="0"/>
                <a:ea typeface="+mn-ea"/>
                <a:cs typeface="+mn-cs"/>
              </a:defRPr>
            </a:lvl6pPr>
            <a:lvl7pPr marL="7306820" algn="l" defTabSz="2435606" rtl="0" eaLnBrk="1" latinLnBrk="0" hangingPunct="1">
              <a:defRPr sz="5862" kern="1200">
                <a:solidFill>
                  <a:schemeClr val="hlink"/>
                </a:solidFill>
                <a:latin typeface="Arial" charset="0"/>
                <a:ea typeface="+mn-ea"/>
                <a:cs typeface="+mn-cs"/>
              </a:defRPr>
            </a:lvl7pPr>
            <a:lvl8pPr marL="8524622" algn="l" defTabSz="2435606" rtl="0" eaLnBrk="1" latinLnBrk="0" hangingPunct="1">
              <a:defRPr sz="5862" kern="1200">
                <a:solidFill>
                  <a:schemeClr val="hlink"/>
                </a:solidFill>
                <a:latin typeface="Arial" charset="0"/>
                <a:ea typeface="+mn-ea"/>
                <a:cs typeface="+mn-cs"/>
              </a:defRPr>
            </a:lvl8pPr>
            <a:lvl9pPr marL="9742426" algn="l" defTabSz="2435606" rtl="0" eaLnBrk="1" latinLnBrk="0" hangingPunct="1">
              <a:defRPr sz="5862" kern="1200">
                <a:solidFill>
                  <a:schemeClr val="hlink"/>
                </a:solidFill>
                <a:latin typeface="Arial" charset="0"/>
                <a:ea typeface="+mn-ea"/>
                <a:cs typeface="+mn-cs"/>
              </a:defRPr>
            </a:lvl9pPr>
          </a:lstStyle>
          <a:p>
            <a:endParaRPr lang="en-US"/>
          </a:p>
        </p:txBody>
      </p:sp>
      <p:sp>
        <p:nvSpPr>
          <p:cNvPr id="13" name="Content Placeholder 2">
            <a:extLst>
              <a:ext uri="{FF2B5EF4-FFF2-40B4-BE49-F238E27FC236}">
                <a16:creationId xmlns:a16="http://schemas.microsoft.com/office/drawing/2014/main" id="{6B67BE1F-85A3-3E4A-B589-1250496E35CE}"/>
              </a:ext>
            </a:extLst>
          </p:cNvPr>
          <p:cNvSpPr>
            <a:spLocks noGrp="1"/>
          </p:cNvSpPr>
          <p:nvPr>
            <p:ph sz="half" idx="15"/>
          </p:nvPr>
        </p:nvSpPr>
        <p:spPr>
          <a:xfrm>
            <a:off x="609709" y="2590329"/>
            <a:ext cx="6912900" cy="9394402"/>
          </a:xfrm>
          <a:prstGeom prst="rect">
            <a:avLst/>
          </a:prstGeom>
          <a:noFill/>
        </p:spPr>
        <p:txBody>
          <a:bodyPr lIns="0" tIns="0" rIns="0" bIns="0"/>
          <a:lstStyle>
            <a:lvl1pPr algn="l">
              <a:defRPr sz="3728" b="0" i="0">
                <a:solidFill>
                  <a:schemeClr val="tx1"/>
                </a:solidFill>
              </a:defRPr>
            </a:lvl1pPr>
            <a:lvl2pPr algn="l">
              <a:defRPr sz="3728" b="0" i="0">
                <a:solidFill>
                  <a:schemeClr val="tx1"/>
                </a:solidFill>
              </a:defRPr>
            </a:lvl2pPr>
            <a:lvl3pPr algn="l">
              <a:defRPr sz="3728" b="0" i="0">
                <a:solidFill>
                  <a:schemeClr val="tx1"/>
                </a:solidFill>
              </a:defRPr>
            </a:lvl3pPr>
            <a:lvl4pPr algn="l">
              <a:defRPr sz="3728" b="0" i="0">
                <a:solidFill>
                  <a:schemeClr val="tx1"/>
                </a:solidFill>
              </a:defRPr>
            </a:lvl4pPr>
            <a:lvl5pPr algn="l">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Content Placeholder 2">
            <a:extLst>
              <a:ext uri="{FF2B5EF4-FFF2-40B4-BE49-F238E27FC236}">
                <a16:creationId xmlns:a16="http://schemas.microsoft.com/office/drawing/2014/main" id="{AC741CD9-D8BA-2E44-BB9D-FF703EE8A023}"/>
              </a:ext>
            </a:extLst>
          </p:cNvPr>
          <p:cNvSpPr>
            <a:spLocks noGrp="1"/>
          </p:cNvSpPr>
          <p:nvPr>
            <p:ph sz="half" idx="16"/>
          </p:nvPr>
        </p:nvSpPr>
        <p:spPr>
          <a:xfrm>
            <a:off x="8737152" y="2590329"/>
            <a:ext cx="6912900" cy="9394402"/>
          </a:xfrm>
          <a:prstGeom prst="rect">
            <a:avLst/>
          </a:prstGeom>
          <a:noFill/>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Content Placeholder 2">
            <a:extLst>
              <a:ext uri="{FF2B5EF4-FFF2-40B4-BE49-F238E27FC236}">
                <a16:creationId xmlns:a16="http://schemas.microsoft.com/office/drawing/2014/main" id="{9EBB41BD-5355-B040-8C58-D174B0BCB018}"/>
              </a:ext>
            </a:extLst>
          </p:cNvPr>
          <p:cNvSpPr>
            <a:spLocks noGrp="1"/>
          </p:cNvSpPr>
          <p:nvPr>
            <p:ph sz="half" idx="17"/>
          </p:nvPr>
        </p:nvSpPr>
        <p:spPr>
          <a:xfrm>
            <a:off x="16864596" y="2590329"/>
            <a:ext cx="6912900" cy="9394402"/>
          </a:xfrm>
          <a:prstGeom prst="rect">
            <a:avLst/>
          </a:prstGeom>
          <a:noFill/>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7" name="Title 3">
            <a:extLst>
              <a:ext uri="{FF2B5EF4-FFF2-40B4-BE49-F238E27FC236}">
                <a16:creationId xmlns:a16="http://schemas.microsoft.com/office/drawing/2014/main" id="{0A9417F9-6DB4-E24D-899C-8F628CE23F9B}"/>
              </a:ext>
            </a:extLst>
          </p:cNvPr>
          <p:cNvSpPr>
            <a:spLocks noGrp="1"/>
          </p:cNvSpPr>
          <p:nvPr>
            <p:ph type="title"/>
          </p:nvPr>
        </p:nvSpPr>
        <p:spPr>
          <a:xfrm>
            <a:off x="609707" y="572801"/>
            <a:ext cx="23167790" cy="1732766"/>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18" name="Footer Placeholder">
            <a:extLst>
              <a:ext uri="{FF2B5EF4-FFF2-40B4-BE49-F238E27FC236}">
                <a16:creationId xmlns:a16="http://schemas.microsoft.com/office/drawing/2014/main" id="{B2A460DD-9A7F-2A20-CF6A-BF7F4DBC0494}"/>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19" name="Slide Number Placeholder">
            <a:extLst>
              <a:ext uri="{FF2B5EF4-FFF2-40B4-BE49-F238E27FC236}">
                <a16:creationId xmlns:a16="http://schemas.microsoft.com/office/drawing/2014/main" id="{F16B5A17-5B4B-4036-818C-05258415BA87}"/>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20" name="Group 19">
            <a:extLst>
              <a:ext uri="{FF2B5EF4-FFF2-40B4-BE49-F238E27FC236}">
                <a16:creationId xmlns:a16="http://schemas.microsoft.com/office/drawing/2014/main" id="{5D9F3592-7DDD-7D53-BF2E-0FF27AA92CFE}"/>
              </a:ext>
            </a:extLst>
          </p:cNvPr>
          <p:cNvGrpSpPr/>
          <p:nvPr userDrawn="1"/>
        </p:nvGrpSpPr>
        <p:grpSpPr>
          <a:xfrm>
            <a:off x="-293665" y="-294640"/>
            <a:ext cx="24974505" cy="14305280"/>
            <a:chOff x="-109730" y="-110490"/>
            <a:chExt cx="9364220" cy="5364480"/>
          </a:xfrm>
        </p:grpSpPr>
        <p:grpSp>
          <p:nvGrpSpPr>
            <p:cNvPr id="21" name="Group 20">
              <a:extLst>
                <a:ext uri="{FF2B5EF4-FFF2-40B4-BE49-F238E27FC236}">
                  <a16:creationId xmlns:a16="http://schemas.microsoft.com/office/drawing/2014/main" id="{37325C8F-EC1E-1DF1-7598-BCCFF056EB1F}"/>
                </a:ext>
              </a:extLst>
            </p:cNvPr>
            <p:cNvGrpSpPr/>
            <p:nvPr userDrawn="1"/>
          </p:nvGrpSpPr>
          <p:grpSpPr>
            <a:xfrm>
              <a:off x="228600" y="-110490"/>
              <a:ext cx="8686732" cy="91440"/>
              <a:chOff x="228600" y="-152400"/>
              <a:chExt cx="8686732" cy="152400"/>
            </a:xfrm>
          </p:grpSpPr>
          <p:cxnSp>
            <p:nvCxnSpPr>
              <p:cNvPr id="54" name="Straight Connector 53">
                <a:extLst>
                  <a:ext uri="{FF2B5EF4-FFF2-40B4-BE49-F238E27FC236}">
                    <a16:creationId xmlns:a16="http://schemas.microsoft.com/office/drawing/2014/main" id="{B7F2E73F-46CE-AA1C-C386-1CDECC0ED373}"/>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E890053B-98A3-1CF3-8B21-7EB3D42822DC}"/>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94A91E39-00A2-07F1-06FD-9CE385F5965D}"/>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4771C039-5CF7-5440-59FD-7E69B3A382DD}"/>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BF12BDC2-2DBA-0ED6-70C1-C61B8FF93B9C}"/>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1D04BE35-CF81-DF81-72EE-9BEDDDB9F69B}"/>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35D07230-99F3-C461-3E62-147742B2F682}"/>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FA1C68C0-E7E5-F00B-C2C1-D972D59E66E0}"/>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073CE8A3-F2B4-1D36-A798-4AA0E7E17015}"/>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E168CCBF-B589-8806-F251-79BB5E8227FA}"/>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EBAA9586-5578-E175-4FC1-17527534F1D6}"/>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2" name="Group 21">
              <a:extLst>
                <a:ext uri="{FF2B5EF4-FFF2-40B4-BE49-F238E27FC236}">
                  <a16:creationId xmlns:a16="http://schemas.microsoft.com/office/drawing/2014/main" id="{B68599CD-4941-3935-8589-DF1A684A5790}"/>
                </a:ext>
              </a:extLst>
            </p:cNvPr>
            <p:cNvGrpSpPr/>
            <p:nvPr userDrawn="1"/>
          </p:nvGrpSpPr>
          <p:grpSpPr>
            <a:xfrm>
              <a:off x="228600" y="5162550"/>
              <a:ext cx="8686732" cy="91440"/>
              <a:chOff x="228600" y="5143500"/>
              <a:chExt cx="8686732" cy="152400"/>
            </a:xfrm>
          </p:grpSpPr>
          <p:cxnSp>
            <p:nvCxnSpPr>
              <p:cNvPr id="43" name="Straight Connector 42">
                <a:extLst>
                  <a:ext uri="{FF2B5EF4-FFF2-40B4-BE49-F238E27FC236}">
                    <a16:creationId xmlns:a16="http://schemas.microsoft.com/office/drawing/2014/main" id="{115D41CA-0026-15D0-C5EF-CC70E82DD573}"/>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B1526ADD-8053-3BAB-970A-DB8FCBCD591F}"/>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8A939521-E4DB-1F71-CD8F-6A83618090AE}"/>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A79989F5-ECC4-B153-B583-0D72E03C7EC3}"/>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B301BEE4-4129-5EB9-3070-0C0FFC80C34F}"/>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30E4B8C7-63A5-1C14-190C-5D3D48B3471D}"/>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015F0088-3DDF-E281-9A1C-5737C856569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BFF7163A-837F-B6C2-B6CF-F0F6A5E37BCA}"/>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ECD73349-3864-3CCB-F6CA-3589E75A76DE}"/>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5CAB7196-8BCF-339E-68E7-46D4F569C0DD}"/>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4B6AE99F-951C-2016-5954-E27630979184}"/>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3" name="Group 22">
              <a:extLst>
                <a:ext uri="{FF2B5EF4-FFF2-40B4-BE49-F238E27FC236}">
                  <a16:creationId xmlns:a16="http://schemas.microsoft.com/office/drawing/2014/main" id="{51DC9469-C97D-67E4-3606-8766C218370E}"/>
                </a:ext>
              </a:extLst>
            </p:cNvPr>
            <p:cNvGrpSpPr/>
            <p:nvPr userDrawn="1"/>
          </p:nvGrpSpPr>
          <p:grpSpPr>
            <a:xfrm>
              <a:off x="-109730" y="237744"/>
              <a:ext cx="91440" cy="4664456"/>
              <a:chOff x="-109730" y="237744"/>
              <a:chExt cx="91440" cy="4664456"/>
            </a:xfrm>
          </p:grpSpPr>
          <p:cxnSp>
            <p:nvCxnSpPr>
              <p:cNvPr id="34" name="Straight Connector 33">
                <a:extLst>
                  <a:ext uri="{FF2B5EF4-FFF2-40B4-BE49-F238E27FC236}">
                    <a16:creationId xmlns:a16="http://schemas.microsoft.com/office/drawing/2014/main" id="{A2998730-4B7F-2F0B-4F58-BE1C21452948}"/>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3A0835F9-7C48-03D5-D143-E199AB8A33C2}"/>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B3B3397F-F875-D121-2FBE-8B3E8D03245D}"/>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BE1E6C5C-6979-7FF3-D13A-F6A90D9D0FE8}"/>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FBFC6541-4DD0-B0E8-F77E-8259F73D4774}"/>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9D5922C0-5554-19DC-84EF-3869B0F1ECC9}"/>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49A623CD-7D30-4094-BB4C-0F9A4E268899}"/>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8A025BFC-ACC1-7AC1-A3B1-76CD432CEBDD}"/>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C7F192CC-ACD0-8F58-37EE-96567E859FC0}"/>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4" name="Group 23">
              <a:extLst>
                <a:ext uri="{FF2B5EF4-FFF2-40B4-BE49-F238E27FC236}">
                  <a16:creationId xmlns:a16="http://schemas.microsoft.com/office/drawing/2014/main" id="{1FA851C6-AA83-9234-6A78-A17F97616771}"/>
                </a:ext>
              </a:extLst>
            </p:cNvPr>
            <p:cNvGrpSpPr/>
            <p:nvPr userDrawn="1"/>
          </p:nvGrpSpPr>
          <p:grpSpPr>
            <a:xfrm>
              <a:off x="9163050" y="237744"/>
              <a:ext cx="91440" cy="4663440"/>
              <a:chOff x="-109730" y="231394"/>
              <a:chExt cx="91440" cy="4663440"/>
            </a:xfrm>
          </p:grpSpPr>
          <p:cxnSp>
            <p:nvCxnSpPr>
              <p:cNvPr id="25" name="Straight Connector 24">
                <a:extLst>
                  <a:ext uri="{FF2B5EF4-FFF2-40B4-BE49-F238E27FC236}">
                    <a16:creationId xmlns:a16="http://schemas.microsoft.com/office/drawing/2014/main" id="{C6E60859-3DE9-C345-BEEB-28917E518F70}"/>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DEF2D986-CC48-1C3C-38AF-24FF2C765F23}"/>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C4ED5EC-FA52-1CD5-1A85-AB10B1DABE92}"/>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3019CC48-8CA4-D12B-DFCB-08FC5BE80A6A}"/>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76A30F86-FF41-B4FB-8C3F-E03FD29D53FF}"/>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97C12A99-F5AE-B3AA-AFBE-6EBFB6815D36}"/>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824DC322-938C-026F-7BF9-9054D5A38C0F}"/>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3CC15106-39F9-5327-9085-05A783F2C9BC}"/>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3CD34A76-3142-71D3-B42B-4E66A1199594}"/>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449194574"/>
      </p:ext>
    </p:extLst>
  </p:cSld>
  <p:clrMapOvr>
    <a:masterClrMapping/>
  </p:clrMapOvr>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Boxed Three Content">
    <p:spTree>
      <p:nvGrpSpPr>
        <p:cNvPr id="1" name=""/>
        <p:cNvGrpSpPr/>
        <p:nvPr/>
      </p:nvGrpSpPr>
      <p:grpSpPr>
        <a:xfrm>
          <a:off x="0" y="0"/>
          <a:ext cx="0" cy="0"/>
          <a:chOff x="0" y="0"/>
          <a:chExt cx="0" cy="0"/>
        </a:xfrm>
      </p:grpSpPr>
      <p:sp>
        <p:nvSpPr>
          <p:cNvPr id="7" name="Date Placeholder 6"/>
          <p:cNvSpPr>
            <a:spLocks noGrp="1"/>
          </p:cNvSpPr>
          <p:nvPr>
            <p:ph type="dt" sz="half" idx="12"/>
          </p:nvPr>
        </p:nvSpPr>
        <p:spPr bwMode="auto">
          <a:xfrm>
            <a:off x="4267522" y="16705353"/>
            <a:ext cx="3200519" cy="384054"/>
          </a:xfrm>
          <a:prstGeom prst="rect">
            <a:avLst/>
          </a:prstGeom>
          <a:noFill/>
          <a:ln w="9525">
            <a:noFill/>
            <a:miter lim="800000"/>
            <a:headEnd/>
            <a:tailEnd/>
          </a:ln>
          <a:effectLst/>
        </p:spPr>
        <p:txBody>
          <a:bodyPr vert="horz" wrap="square" lIns="0" tIns="0" rIns="0" bIns="0" numCol="1" anchor="ctr" anchorCtr="0" compatLnSpc="1">
            <a:prstTxWarp prst="textNoShape">
              <a:avLst/>
            </a:prstTxWarp>
          </a:bodyPr>
          <a:lstStyle>
            <a:defPPr>
              <a:defRPr lang="en-US"/>
            </a:defPPr>
            <a:lvl1pPr algn="l" rtl="0" fontAlgn="base">
              <a:lnSpc>
                <a:spcPct val="100000"/>
              </a:lnSpc>
              <a:spcBef>
                <a:spcPct val="0"/>
              </a:spcBef>
              <a:spcAft>
                <a:spcPct val="0"/>
              </a:spcAft>
              <a:defRPr sz="2130" b="0" i="0" kern="1200">
                <a:solidFill>
                  <a:schemeClr val="tx1"/>
                </a:solidFill>
                <a:latin typeface="IBM Plex Sans" charset="0"/>
                <a:ea typeface="IBM Plex Sans" charset="0"/>
                <a:cs typeface="IBM Plex Sans" charset="0"/>
              </a:defRPr>
            </a:lvl1pPr>
            <a:lvl2pPr marL="1217802" algn="l" rtl="0" fontAlgn="base">
              <a:lnSpc>
                <a:spcPct val="90000"/>
              </a:lnSpc>
              <a:spcBef>
                <a:spcPct val="0"/>
              </a:spcBef>
              <a:spcAft>
                <a:spcPct val="0"/>
              </a:spcAft>
              <a:defRPr sz="5862" kern="1200">
                <a:solidFill>
                  <a:schemeClr val="hlink"/>
                </a:solidFill>
                <a:latin typeface="Arial" charset="0"/>
                <a:ea typeface="+mn-ea"/>
                <a:cs typeface="+mn-cs"/>
              </a:defRPr>
            </a:lvl2pPr>
            <a:lvl3pPr marL="2435606" algn="l" rtl="0" fontAlgn="base">
              <a:lnSpc>
                <a:spcPct val="90000"/>
              </a:lnSpc>
              <a:spcBef>
                <a:spcPct val="0"/>
              </a:spcBef>
              <a:spcAft>
                <a:spcPct val="0"/>
              </a:spcAft>
              <a:defRPr sz="5862" kern="1200">
                <a:solidFill>
                  <a:schemeClr val="hlink"/>
                </a:solidFill>
                <a:latin typeface="Arial" charset="0"/>
                <a:ea typeface="+mn-ea"/>
                <a:cs typeface="+mn-cs"/>
              </a:defRPr>
            </a:lvl3pPr>
            <a:lvl4pPr marL="3653410" algn="l" rtl="0" fontAlgn="base">
              <a:lnSpc>
                <a:spcPct val="90000"/>
              </a:lnSpc>
              <a:spcBef>
                <a:spcPct val="0"/>
              </a:spcBef>
              <a:spcAft>
                <a:spcPct val="0"/>
              </a:spcAft>
              <a:defRPr sz="5862" kern="1200">
                <a:solidFill>
                  <a:schemeClr val="hlink"/>
                </a:solidFill>
                <a:latin typeface="Arial" charset="0"/>
                <a:ea typeface="+mn-ea"/>
                <a:cs typeface="+mn-cs"/>
              </a:defRPr>
            </a:lvl4pPr>
            <a:lvl5pPr marL="4871212" algn="l" rtl="0" fontAlgn="base">
              <a:lnSpc>
                <a:spcPct val="90000"/>
              </a:lnSpc>
              <a:spcBef>
                <a:spcPct val="0"/>
              </a:spcBef>
              <a:spcAft>
                <a:spcPct val="0"/>
              </a:spcAft>
              <a:defRPr sz="5862" kern="1200">
                <a:solidFill>
                  <a:schemeClr val="hlink"/>
                </a:solidFill>
                <a:latin typeface="Arial" charset="0"/>
                <a:ea typeface="+mn-ea"/>
                <a:cs typeface="+mn-cs"/>
              </a:defRPr>
            </a:lvl5pPr>
            <a:lvl6pPr marL="6089016" algn="l" defTabSz="2435606" rtl="0" eaLnBrk="1" latinLnBrk="0" hangingPunct="1">
              <a:defRPr sz="5862" kern="1200">
                <a:solidFill>
                  <a:schemeClr val="hlink"/>
                </a:solidFill>
                <a:latin typeface="Arial" charset="0"/>
                <a:ea typeface="+mn-ea"/>
                <a:cs typeface="+mn-cs"/>
              </a:defRPr>
            </a:lvl6pPr>
            <a:lvl7pPr marL="7306820" algn="l" defTabSz="2435606" rtl="0" eaLnBrk="1" latinLnBrk="0" hangingPunct="1">
              <a:defRPr sz="5862" kern="1200">
                <a:solidFill>
                  <a:schemeClr val="hlink"/>
                </a:solidFill>
                <a:latin typeface="Arial" charset="0"/>
                <a:ea typeface="+mn-ea"/>
                <a:cs typeface="+mn-cs"/>
              </a:defRPr>
            </a:lvl7pPr>
            <a:lvl8pPr marL="8524622" algn="l" defTabSz="2435606" rtl="0" eaLnBrk="1" latinLnBrk="0" hangingPunct="1">
              <a:defRPr sz="5862" kern="1200">
                <a:solidFill>
                  <a:schemeClr val="hlink"/>
                </a:solidFill>
                <a:latin typeface="Arial" charset="0"/>
                <a:ea typeface="+mn-ea"/>
                <a:cs typeface="+mn-cs"/>
              </a:defRPr>
            </a:lvl8pPr>
            <a:lvl9pPr marL="9742426" algn="l" defTabSz="2435606" rtl="0" eaLnBrk="1" latinLnBrk="0" hangingPunct="1">
              <a:defRPr sz="5862" kern="1200">
                <a:solidFill>
                  <a:schemeClr val="hlink"/>
                </a:solidFill>
                <a:latin typeface="Arial" charset="0"/>
                <a:ea typeface="+mn-ea"/>
                <a:cs typeface="+mn-cs"/>
              </a:defRPr>
            </a:lvl9pPr>
          </a:lstStyle>
          <a:p>
            <a:endParaRPr lang="en-US"/>
          </a:p>
        </p:txBody>
      </p:sp>
      <p:sp>
        <p:nvSpPr>
          <p:cNvPr id="13" name="Content Placeholder 2">
            <a:extLst>
              <a:ext uri="{FF2B5EF4-FFF2-40B4-BE49-F238E27FC236}">
                <a16:creationId xmlns:a16="http://schemas.microsoft.com/office/drawing/2014/main" id="{6B67BE1F-85A3-3E4A-B589-1250496E35CE}"/>
              </a:ext>
            </a:extLst>
          </p:cNvPr>
          <p:cNvSpPr>
            <a:spLocks noGrp="1"/>
          </p:cNvSpPr>
          <p:nvPr>
            <p:ph sz="half" idx="15"/>
          </p:nvPr>
        </p:nvSpPr>
        <p:spPr>
          <a:xfrm>
            <a:off x="609709" y="3926135"/>
            <a:ext cx="6912900" cy="8058590"/>
          </a:xfrm>
          <a:prstGeom prst="rect">
            <a:avLst/>
          </a:prstGeom>
          <a:noFill/>
        </p:spPr>
        <p:txBody>
          <a:bodyPr lIns="0" tIns="0" rIns="0" bIns="0"/>
          <a:lstStyle>
            <a:lvl1pPr algn="l">
              <a:defRPr sz="3728" b="0" i="0">
                <a:solidFill>
                  <a:schemeClr val="tx1"/>
                </a:solidFill>
              </a:defRPr>
            </a:lvl1pPr>
            <a:lvl2pPr algn="l">
              <a:defRPr sz="3728" b="0" i="0">
                <a:solidFill>
                  <a:schemeClr val="tx1"/>
                </a:solidFill>
              </a:defRPr>
            </a:lvl2pPr>
            <a:lvl3pPr algn="l">
              <a:defRPr sz="3728" b="0" i="0">
                <a:solidFill>
                  <a:schemeClr val="tx1"/>
                </a:solidFill>
              </a:defRPr>
            </a:lvl3pPr>
            <a:lvl4pPr algn="l">
              <a:defRPr sz="3728" b="0" i="0">
                <a:solidFill>
                  <a:schemeClr val="tx1"/>
                </a:solidFill>
              </a:defRPr>
            </a:lvl4pPr>
            <a:lvl5pPr algn="l">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Content Placeholder 2">
            <a:extLst>
              <a:ext uri="{FF2B5EF4-FFF2-40B4-BE49-F238E27FC236}">
                <a16:creationId xmlns:a16="http://schemas.microsoft.com/office/drawing/2014/main" id="{AC741CD9-D8BA-2E44-BB9D-FF703EE8A023}"/>
              </a:ext>
            </a:extLst>
          </p:cNvPr>
          <p:cNvSpPr>
            <a:spLocks noGrp="1"/>
          </p:cNvSpPr>
          <p:nvPr>
            <p:ph sz="half" idx="16"/>
          </p:nvPr>
        </p:nvSpPr>
        <p:spPr>
          <a:xfrm>
            <a:off x="8737152" y="3926135"/>
            <a:ext cx="6912900" cy="8058590"/>
          </a:xfrm>
          <a:prstGeom prst="rect">
            <a:avLst/>
          </a:prstGeom>
          <a:noFill/>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Content Placeholder 2">
            <a:extLst>
              <a:ext uri="{FF2B5EF4-FFF2-40B4-BE49-F238E27FC236}">
                <a16:creationId xmlns:a16="http://schemas.microsoft.com/office/drawing/2014/main" id="{9EBB41BD-5355-B040-8C58-D174B0BCB018}"/>
              </a:ext>
            </a:extLst>
          </p:cNvPr>
          <p:cNvSpPr>
            <a:spLocks noGrp="1"/>
          </p:cNvSpPr>
          <p:nvPr>
            <p:ph sz="half" idx="17"/>
          </p:nvPr>
        </p:nvSpPr>
        <p:spPr>
          <a:xfrm>
            <a:off x="16864596" y="3926135"/>
            <a:ext cx="6912900" cy="8058590"/>
          </a:xfrm>
          <a:prstGeom prst="rect">
            <a:avLst/>
          </a:prstGeom>
          <a:noFill/>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7" name="Title 3">
            <a:extLst>
              <a:ext uri="{FF2B5EF4-FFF2-40B4-BE49-F238E27FC236}">
                <a16:creationId xmlns:a16="http://schemas.microsoft.com/office/drawing/2014/main" id="{0A9417F9-6DB4-E24D-899C-8F628CE23F9B}"/>
              </a:ext>
            </a:extLst>
          </p:cNvPr>
          <p:cNvSpPr>
            <a:spLocks noGrp="1"/>
          </p:cNvSpPr>
          <p:nvPr>
            <p:ph type="title"/>
          </p:nvPr>
        </p:nvSpPr>
        <p:spPr>
          <a:xfrm>
            <a:off x="609707" y="572801"/>
            <a:ext cx="23167790" cy="1732766"/>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21" name="Text Placeholder 8">
            <a:extLst>
              <a:ext uri="{FF2B5EF4-FFF2-40B4-BE49-F238E27FC236}">
                <a16:creationId xmlns:a16="http://schemas.microsoft.com/office/drawing/2014/main" id="{164647F9-A522-8B97-9BD7-A4840096F7BA}"/>
              </a:ext>
            </a:extLst>
          </p:cNvPr>
          <p:cNvSpPr>
            <a:spLocks noGrp="1"/>
          </p:cNvSpPr>
          <p:nvPr>
            <p:ph type="body" sz="quarter" idx="13" hasCustomPrompt="1"/>
          </p:nvPr>
        </p:nvSpPr>
        <p:spPr>
          <a:xfrm>
            <a:off x="609712" y="2590323"/>
            <a:ext cx="6912902" cy="722582"/>
          </a:xfrm>
          <a:prstGeom prst="rect">
            <a:avLst/>
          </a:prstGeom>
          <a:noFill/>
        </p:spPr>
        <p:txBody>
          <a:bodyPr lIns="0" tIns="0" rIns="0" bIns="0" anchor="t" anchorCtr="0"/>
          <a:lstStyle>
            <a:lvl1pPr>
              <a:buNone/>
              <a:defRPr sz="3728" b="0" i="0" cap="all" baseline="0">
                <a:solidFill>
                  <a:schemeClr val="tx1"/>
                </a:solidFill>
              </a:defRPr>
            </a:lvl1pPr>
          </a:lstStyle>
          <a:p>
            <a:pPr lvl="0"/>
            <a:r>
              <a:rPr lang="en-US"/>
              <a:t>EDIT Column Title</a:t>
            </a:r>
          </a:p>
        </p:txBody>
      </p:sp>
      <p:sp>
        <p:nvSpPr>
          <p:cNvPr id="22" name="Text Placeholder 8">
            <a:extLst>
              <a:ext uri="{FF2B5EF4-FFF2-40B4-BE49-F238E27FC236}">
                <a16:creationId xmlns:a16="http://schemas.microsoft.com/office/drawing/2014/main" id="{19AE25E9-3684-129E-5D08-7DC35FCD1CBE}"/>
              </a:ext>
            </a:extLst>
          </p:cNvPr>
          <p:cNvSpPr>
            <a:spLocks noGrp="1"/>
          </p:cNvSpPr>
          <p:nvPr>
            <p:ph type="body" sz="quarter" idx="18" hasCustomPrompt="1"/>
          </p:nvPr>
        </p:nvSpPr>
        <p:spPr>
          <a:xfrm>
            <a:off x="8737149" y="2590323"/>
            <a:ext cx="6912906" cy="722582"/>
          </a:xfrm>
          <a:prstGeom prst="rect">
            <a:avLst/>
          </a:prstGeom>
          <a:noFill/>
        </p:spPr>
        <p:txBody>
          <a:bodyPr lIns="0" tIns="0" rIns="0" bIns="0" anchor="t" anchorCtr="0"/>
          <a:lstStyle>
            <a:lvl1pPr>
              <a:buNone/>
              <a:defRPr sz="3728" b="0" i="0" cap="all" baseline="0">
                <a:solidFill>
                  <a:schemeClr val="tx1"/>
                </a:solidFill>
              </a:defRPr>
            </a:lvl1pPr>
          </a:lstStyle>
          <a:p>
            <a:pPr lvl="0"/>
            <a:r>
              <a:rPr lang="en-US"/>
              <a:t>EDIT Column Title</a:t>
            </a:r>
          </a:p>
        </p:txBody>
      </p:sp>
      <p:sp>
        <p:nvSpPr>
          <p:cNvPr id="23" name="Text Placeholder 8">
            <a:extLst>
              <a:ext uri="{FF2B5EF4-FFF2-40B4-BE49-F238E27FC236}">
                <a16:creationId xmlns:a16="http://schemas.microsoft.com/office/drawing/2014/main" id="{421B6BA7-06F7-CAB6-FDB9-8226CB8A2073}"/>
              </a:ext>
            </a:extLst>
          </p:cNvPr>
          <p:cNvSpPr>
            <a:spLocks noGrp="1"/>
          </p:cNvSpPr>
          <p:nvPr>
            <p:ph type="body" sz="quarter" idx="19" hasCustomPrompt="1"/>
          </p:nvPr>
        </p:nvSpPr>
        <p:spPr>
          <a:xfrm>
            <a:off x="16864590" y="2590323"/>
            <a:ext cx="6912908" cy="722582"/>
          </a:xfrm>
          <a:prstGeom prst="rect">
            <a:avLst/>
          </a:prstGeom>
          <a:noFill/>
        </p:spPr>
        <p:txBody>
          <a:bodyPr lIns="0" tIns="0" rIns="0" bIns="0" anchor="t" anchorCtr="0"/>
          <a:lstStyle>
            <a:lvl1pPr>
              <a:buNone/>
              <a:defRPr sz="3728" b="0" i="0" cap="all" baseline="0">
                <a:solidFill>
                  <a:schemeClr val="tx1"/>
                </a:solidFill>
              </a:defRPr>
            </a:lvl1pPr>
          </a:lstStyle>
          <a:p>
            <a:pPr lvl="0"/>
            <a:r>
              <a:rPr lang="en-US"/>
              <a:t>EDIT Column Title</a:t>
            </a:r>
          </a:p>
        </p:txBody>
      </p:sp>
      <p:cxnSp>
        <p:nvCxnSpPr>
          <p:cNvPr id="24" name="Straight Connector 23">
            <a:extLst>
              <a:ext uri="{FF2B5EF4-FFF2-40B4-BE49-F238E27FC236}">
                <a16:creationId xmlns:a16="http://schemas.microsoft.com/office/drawing/2014/main" id="{32CF8544-30E7-83CA-BDFD-2C0CA5E034C4}"/>
              </a:ext>
            </a:extLst>
          </p:cNvPr>
          <p:cNvCxnSpPr>
            <a:cxnSpLocks/>
          </p:cNvCxnSpPr>
          <p:nvPr userDrawn="1"/>
        </p:nvCxnSpPr>
        <p:spPr bwMode="auto">
          <a:xfrm>
            <a:off x="609712" y="3533344"/>
            <a:ext cx="6912902"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DE376775-429A-4693-1D82-D5790962A9E6}"/>
              </a:ext>
            </a:extLst>
          </p:cNvPr>
          <p:cNvCxnSpPr>
            <a:cxnSpLocks/>
          </p:cNvCxnSpPr>
          <p:nvPr userDrawn="1"/>
        </p:nvCxnSpPr>
        <p:spPr bwMode="auto">
          <a:xfrm>
            <a:off x="8737149" y="3533344"/>
            <a:ext cx="6912906"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66AE9AD4-C54C-4508-C07B-4ACC3161CE98}"/>
              </a:ext>
            </a:extLst>
          </p:cNvPr>
          <p:cNvCxnSpPr>
            <a:cxnSpLocks/>
          </p:cNvCxnSpPr>
          <p:nvPr userDrawn="1"/>
        </p:nvCxnSpPr>
        <p:spPr bwMode="auto">
          <a:xfrm>
            <a:off x="16864589" y="3533344"/>
            <a:ext cx="691291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8" name="Footer Placeholder">
            <a:extLst>
              <a:ext uri="{FF2B5EF4-FFF2-40B4-BE49-F238E27FC236}">
                <a16:creationId xmlns:a16="http://schemas.microsoft.com/office/drawing/2014/main" id="{108676D6-B2E0-BDE7-A6B0-AFBE7CD270F6}"/>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29" name="Slide Number Placeholder">
            <a:extLst>
              <a:ext uri="{FF2B5EF4-FFF2-40B4-BE49-F238E27FC236}">
                <a16:creationId xmlns:a16="http://schemas.microsoft.com/office/drawing/2014/main" id="{E6751D5F-499B-168C-90DB-FB4FCB7D1E28}"/>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30" name="Group 29">
            <a:extLst>
              <a:ext uri="{FF2B5EF4-FFF2-40B4-BE49-F238E27FC236}">
                <a16:creationId xmlns:a16="http://schemas.microsoft.com/office/drawing/2014/main" id="{7BA60B0F-9DC4-1A45-A187-3B16FCBEA0B8}"/>
              </a:ext>
            </a:extLst>
          </p:cNvPr>
          <p:cNvGrpSpPr/>
          <p:nvPr userDrawn="1"/>
        </p:nvGrpSpPr>
        <p:grpSpPr>
          <a:xfrm>
            <a:off x="-293665" y="-294640"/>
            <a:ext cx="24974505" cy="14305280"/>
            <a:chOff x="-109730" y="-110490"/>
            <a:chExt cx="9364220" cy="5364480"/>
          </a:xfrm>
        </p:grpSpPr>
        <p:grpSp>
          <p:nvGrpSpPr>
            <p:cNvPr id="31" name="Group 30">
              <a:extLst>
                <a:ext uri="{FF2B5EF4-FFF2-40B4-BE49-F238E27FC236}">
                  <a16:creationId xmlns:a16="http://schemas.microsoft.com/office/drawing/2014/main" id="{9CBFFE61-29A9-6BF9-0C87-3BCC07714E7A}"/>
                </a:ext>
              </a:extLst>
            </p:cNvPr>
            <p:cNvGrpSpPr/>
            <p:nvPr userDrawn="1"/>
          </p:nvGrpSpPr>
          <p:grpSpPr>
            <a:xfrm>
              <a:off x="228600" y="-110490"/>
              <a:ext cx="8686732" cy="91440"/>
              <a:chOff x="228600" y="-152400"/>
              <a:chExt cx="8686732" cy="152400"/>
            </a:xfrm>
          </p:grpSpPr>
          <p:cxnSp>
            <p:nvCxnSpPr>
              <p:cNvPr id="64" name="Straight Connector 63">
                <a:extLst>
                  <a:ext uri="{FF2B5EF4-FFF2-40B4-BE49-F238E27FC236}">
                    <a16:creationId xmlns:a16="http://schemas.microsoft.com/office/drawing/2014/main" id="{E9241C30-4A14-59F5-329A-A4B3FBECE13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F249BC5B-8C99-1244-8E17-BCFFEEBC9A9D}"/>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3F6204A1-99CB-8299-42E0-3094EEBB31B2}"/>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2E5BD5AE-DED4-5CEB-B085-760664823720}"/>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B04F0FD-008D-0481-3A5E-03B635AC87EA}"/>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772E0852-0A80-4BBD-00F8-778465385902}"/>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89E67103-9F89-2C4E-5982-98BADE49B018}"/>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74F24352-2CCC-75A3-7C9A-9107D49B60D6}"/>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4E3251ED-8BEF-4C85-025A-57F9330CA284}"/>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F8294E17-4E27-15E8-7AD6-267B47188FEE}"/>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F788B249-913D-21D1-AB7D-0B17315812DE}"/>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2" name="Group 31">
              <a:extLst>
                <a:ext uri="{FF2B5EF4-FFF2-40B4-BE49-F238E27FC236}">
                  <a16:creationId xmlns:a16="http://schemas.microsoft.com/office/drawing/2014/main" id="{742FEBAE-B9C7-5E58-3FD9-F12CB0B40E05}"/>
                </a:ext>
              </a:extLst>
            </p:cNvPr>
            <p:cNvGrpSpPr/>
            <p:nvPr userDrawn="1"/>
          </p:nvGrpSpPr>
          <p:grpSpPr>
            <a:xfrm>
              <a:off x="228600" y="5162550"/>
              <a:ext cx="8686732" cy="91440"/>
              <a:chOff x="228600" y="5143500"/>
              <a:chExt cx="8686732" cy="152400"/>
            </a:xfrm>
          </p:grpSpPr>
          <p:cxnSp>
            <p:nvCxnSpPr>
              <p:cNvPr id="53" name="Straight Connector 52">
                <a:extLst>
                  <a:ext uri="{FF2B5EF4-FFF2-40B4-BE49-F238E27FC236}">
                    <a16:creationId xmlns:a16="http://schemas.microsoft.com/office/drawing/2014/main" id="{11A98387-6CA1-BB86-8C0C-8B553FF00B9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CF9C278A-0020-3B61-2FF0-EC301640382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5494784F-5CFC-4006-2BDB-C70B9DB5353E}"/>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0B7E0A2C-27DC-727A-3341-A761ADB837F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45BD238F-41EB-2D15-D5A4-A217074CB7BF}"/>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CF4B2EFD-EF13-812F-0C8D-BB11DFC5EB1A}"/>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B1D87D78-6C61-F5CB-6C89-C271F96A933B}"/>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AEF587AB-B3E3-E8F9-850C-ED81C26E01C3}"/>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1040C23A-177A-FA92-01AF-16E2BADF5AAE}"/>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86151E39-DD8E-BCF1-7EB0-760C7A3C41C2}"/>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FE784A09-D438-E7F8-F40C-7FE297DC7D6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3" name="Group 32">
              <a:extLst>
                <a:ext uri="{FF2B5EF4-FFF2-40B4-BE49-F238E27FC236}">
                  <a16:creationId xmlns:a16="http://schemas.microsoft.com/office/drawing/2014/main" id="{3B4701A2-3808-C8AC-9628-8F26A66EE028}"/>
                </a:ext>
              </a:extLst>
            </p:cNvPr>
            <p:cNvGrpSpPr/>
            <p:nvPr userDrawn="1"/>
          </p:nvGrpSpPr>
          <p:grpSpPr>
            <a:xfrm>
              <a:off x="-109730" y="237744"/>
              <a:ext cx="91440" cy="4664456"/>
              <a:chOff x="-109730" y="237744"/>
              <a:chExt cx="91440" cy="4664456"/>
            </a:xfrm>
          </p:grpSpPr>
          <p:cxnSp>
            <p:nvCxnSpPr>
              <p:cNvPr id="44" name="Straight Connector 43">
                <a:extLst>
                  <a:ext uri="{FF2B5EF4-FFF2-40B4-BE49-F238E27FC236}">
                    <a16:creationId xmlns:a16="http://schemas.microsoft.com/office/drawing/2014/main" id="{1D33FBC4-D2FB-D3DC-9676-32C1F82F6916}"/>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22C3FE6F-69BA-7B0A-597F-DDBF1BD35A17}"/>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23557938-3AE4-D045-6011-BD33FBDBE0AD}"/>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507CF0C0-7A62-4B87-C33E-92CEE90D658F}"/>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469156EE-8FF5-5284-1861-90EB506BDD9C}"/>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960D5410-C377-C191-8A61-CD68D46B9E20}"/>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C5866EB9-E781-EB8C-3B20-82A6FD32BAB4}"/>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EA94D4C2-A363-1F2B-EC0C-14646A0A092D}"/>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EB945C27-2AC2-91B4-A1B4-7CAB2A6546A3}"/>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4" name="Group 33">
              <a:extLst>
                <a:ext uri="{FF2B5EF4-FFF2-40B4-BE49-F238E27FC236}">
                  <a16:creationId xmlns:a16="http://schemas.microsoft.com/office/drawing/2014/main" id="{D7882E46-CACF-BCF6-371A-008FF3709EB7}"/>
                </a:ext>
              </a:extLst>
            </p:cNvPr>
            <p:cNvGrpSpPr/>
            <p:nvPr userDrawn="1"/>
          </p:nvGrpSpPr>
          <p:grpSpPr>
            <a:xfrm>
              <a:off x="9163050" y="237744"/>
              <a:ext cx="91440" cy="4663440"/>
              <a:chOff x="-109730" y="231394"/>
              <a:chExt cx="91440" cy="4663440"/>
            </a:xfrm>
          </p:grpSpPr>
          <p:cxnSp>
            <p:nvCxnSpPr>
              <p:cNvPr id="35" name="Straight Connector 34">
                <a:extLst>
                  <a:ext uri="{FF2B5EF4-FFF2-40B4-BE49-F238E27FC236}">
                    <a16:creationId xmlns:a16="http://schemas.microsoft.com/office/drawing/2014/main" id="{EA85760B-900E-54CA-A67B-8A27C2708224}"/>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59AB878D-683B-A8CF-2F9F-95140B35BCCC}"/>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3543990D-E2B9-E1A0-1D6A-B5FF6DD1F925}"/>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2AD21425-9EF2-9DEC-C371-19DC7CA32E9B}"/>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E2BD286F-8609-5062-71A1-17F48C5AF65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1F6D8AA3-E30D-A3C9-28B5-ED3E4670D685}"/>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2C424515-6D66-6CB4-62EF-93B1B0497DDB}"/>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F6B280A0-CCF5-7C46-3CA9-0B22C59EB3E3}"/>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11259CDF-B992-4538-22C2-E1CD822CC99A}"/>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4063356921"/>
      </p:ext>
    </p:extLst>
  </p:cSld>
  <p:clrMapOvr>
    <a:masterClrMapping/>
  </p:clrMapOvr>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1_Boxed Three Content">
    <p:spTree>
      <p:nvGrpSpPr>
        <p:cNvPr id="1" name=""/>
        <p:cNvGrpSpPr/>
        <p:nvPr/>
      </p:nvGrpSpPr>
      <p:grpSpPr>
        <a:xfrm>
          <a:off x="0" y="0"/>
          <a:ext cx="0" cy="0"/>
          <a:chOff x="0" y="0"/>
          <a:chExt cx="0" cy="0"/>
        </a:xfrm>
      </p:grpSpPr>
      <p:sp>
        <p:nvSpPr>
          <p:cNvPr id="7" name="Date Placeholder 6"/>
          <p:cNvSpPr>
            <a:spLocks noGrp="1"/>
          </p:cNvSpPr>
          <p:nvPr>
            <p:ph type="dt" sz="half" idx="12"/>
          </p:nvPr>
        </p:nvSpPr>
        <p:spPr bwMode="auto">
          <a:xfrm>
            <a:off x="4267522" y="16705353"/>
            <a:ext cx="3200519" cy="384054"/>
          </a:xfrm>
          <a:prstGeom prst="rect">
            <a:avLst/>
          </a:prstGeom>
          <a:noFill/>
          <a:ln w="9525">
            <a:noFill/>
            <a:miter lim="800000"/>
            <a:headEnd/>
            <a:tailEnd/>
          </a:ln>
          <a:effectLst/>
        </p:spPr>
        <p:txBody>
          <a:bodyPr vert="horz" wrap="square" lIns="0" tIns="0" rIns="0" bIns="0" numCol="1" anchor="ctr" anchorCtr="0" compatLnSpc="1">
            <a:prstTxWarp prst="textNoShape">
              <a:avLst/>
            </a:prstTxWarp>
          </a:bodyPr>
          <a:lstStyle>
            <a:defPPr>
              <a:defRPr lang="en-US"/>
            </a:defPPr>
            <a:lvl1pPr algn="l" rtl="0" fontAlgn="base">
              <a:lnSpc>
                <a:spcPct val="100000"/>
              </a:lnSpc>
              <a:spcBef>
                <a:spcPct val="0"/>
              </a:spcBef>
              <a:spcAft>
                <a:spcPct val="0"/>
              </a:spcAft>
              <a:defRPr sz="2130" b="0" i="0" kern="1200">
                <a:solidFill>
                  <a:schemeClr val="tx1"/>
                </a:solidFill>
                <a:latin typeface="IBM Plex Sans" charset="0"/>
                <a:ea typeface="IBM Plex Sans" charset="0"/>
                <a:cs typeface="IBM Plex Sans" charset="0"/>
              </a:defRPr>
            </a:lvl1pPr>
            <a:lvl2pPr marL="1217802" algn="l" rtl="0" fontAlgn="base">
              <a:lnSpc>
                <a:spcPct val="90000"/>
              </a:lnSpc>
              <a:spcBef>
                <a:spcPct val="0"/>
              </a:spcBef>
              <a:spcAft>
                <a:spcPct val="0"/>
              </a:spcAft>
              <a:defRPr sz="5862" kern="1200">
                <a:solidFill>
                  <a:schemeClr val="hlink"/>
                </a:solidFill>
                <a:latin typeface="Arial" charset="0"/>
                <a:ea typeface="+mn-ea"/>
                <a:cs typeface="+mn-cs"/>
              </a:defRPr>
            </a:lvl2pPr>
            <a:lvl3pPr marL="2435606" algn="l" rtl="0" fontAlgn="base">
              <a:lnSpc>
                <a:spcPct val="90000"/>
              </a:lnSpc>
              <a:spcBef>
                <a:spcPct val="0"/>
              </a:spcBef>
              <a:spcAft>
                <a:spcPct val="0"/>
              </a:spcAft>
              <a:defRPr sz="5862" kern="1200">
                <a:solidFill>
                  <a:schemeClr val="hlink"/>
                </a:solidFill>
                <a:latin typeface="Arial" charset="0"/>
                <a:ea typeface="+mn-ea"/>
                <a:cs typeface="+mn-cs"/>
              </a:defRPr>
            </a:lvl3pPr>
            <a:lvl4pPr marL="3653410" algn="l" rtl="0" fontAlgn="base">
              <a:lnSpc>
                <a:spcPct val="90000"/>
              </a:lnSpc>
              <a:spcBef>
                <a:spcPct val="0"/>
              </a:spcBef>
              <a:spcAft>
                <a:spcPct val="0"/>
              </a:spcAft>
              <a:defRPr sz="5862" kern="1200">
                <a:solidFill>
                  <a:schemeClr val="hlink"/>
                </a:solidFill>
                <a:latin typeface="Arial" charset="0"/>
                <a:ea typeface="+mn-ea"/>
                <a:cs typeface="+mn-cs"/>
              </a:defRPr>
            </a:lvl4pPr>
            <a:lvl5pPr marL="4871212" algn="l" rtl="0" fontAlgn="base">
              <a:lnSpc>
                <a:spcPct val="90000"/>
              </a:lnSpc>
              <a:spcBef>
                <a:spcPct val="0"/>
              </a:spcBef>
              <a:spcAft>
                <a:spcPct val="0"/>
              </a:spcAft>
              <a:defRPr sz="5862" kern="1200">
                <a:solidFill>
                  <a:schemeClr val="hlink"/>
                </a:solidFill>
                <a:latin typeface="Arial" charset="0"/>
                <a:ea typeface="+mn-ea"/>
                <a:cs typeface="+mn-cs"/>
              </a:defRPr>
            </a:lvl5pPr>
            <a:lvl6pPr marL="6089016" algn="l" defTabSz="2435606" rtl="0" eaLnBrk="1" latinLnBrk="0" hangingPunct="1">
              <a:defRPr sz="5862" kern="1200">
                <a:solidFill>
                  <a:schemeClr val="hlink"/>
                </a:solidFill>
                <a:latin typeface="Arial" charset="0"/>
                <a:ea typeface="+mn-ea"/>
                <a:cs typeface="+mn-cs"/>
              </a:defRPr>
            </a:lvl6pPr>
            <a:lvl7pPr marL="7306820" algn="l" defTabSz="2435606" rtl="0" eaLnBrk="1" latinLnBrk="0" hangingPunct="1">
              <a:defRPr sz="5862" kern="1200">
                <a:solidFill>
                  <a:schemeClr val="hlink"/>
                </a:solidFill>
                <a:latin typeface="Arial" charset="0"/>
                <a:ea typeface="+mn-ea"/>
                <a:cs typeface="+mn-cs"/>
              </a:defRPr>
            </a:lvl7pPr>
            <a:lvl8pPr marL="8524622" algn="l" defTabSz="2435606" rtl="0" eaLnBrk="1" latinLnBrk="0" hangingPunct="1">
              <a:defRPr sz="5862" kern="1200">
                <a:solidFill>
                  <a:schemeClr val="hlink"/>
                </a:solidFill>
                <a:latin typeface="Arial" charset="0"/>
                <a:ea typeface="+mn-ea"/>
                <a:cs typeface="+mn-cs"/>
              </a:defRPr>
            </a:lvl8pPr>
            <a:lvl9pPr marL="9742426" algn="l" defTabSz="2435606" rtl="0" eaLnBrk="1" latinLnBrk="0" hangingPunct="1">
              <a:defRPr sz="5862" kern="1200">
                <a:solidFill>
                  <a:schemeClr val="hlink"/>
                </a:solidFill>
                <a:latin typeface="Arial" charset="0"/>
                <a:ea typeface="+mn-ea"/>
                <a:cs typeface="+mn-cs"/>
              </a:defRPr>
            </a:lvl9pPr>
          </a:lstStyle>
          <a:p>
            <a:endParaRPr lang="en-US"/>
          </a:p>
        </p:txBody>
      </p:sp>
      <p:sp>
        <p:nvSpPr>
          <p:cNvPr id="13" name="Content Placeholder 2">
            <a:extLst>
              <a:ext uri="{FF2B5EF4-FFF2-40B4-BE49-F238E27FC236}">
                <a16:creationId xmlns:a16="http://schemas.microsoft.com/office/drawing/2014/main" id="{6B67BE1F-85A3-3E4A-B589-1250496E35CE}"/>
              </a:ext>
            </a:extLst>
          </p:cNvPr>
          <p:cNvSpPr>
            <a:spLocks noGrp="1"/>
          </p:cNvSpPr>
          <p:nvPr>
            <p:ph sz="half" idx="15"/>
          </p:nvPr>
        </p:nvSpPr>
        <p:spPr>
          <a:xfrm>
            <a:off x="609709" y="2590329"/>
            <a:ext cx="6912900" cy="9394402"/>
          </a:xfrm>
          <a:prstGeom prst="rect">
            <a:avLst/>
          </a:prstGeom>
          <a:noFill/>
        </p:spPr>
        <p:txBody>
          <a:bodyPr lIns="0" tIns="0" rIns="0" bIns="0"/>
          <a:lstStyle>
            <a:lvl1pPr algn="l">
              <a:defRPr sz="3728" b="0" i="0">
                <a:solidFill>
                  <a:schemeClr val="tx1"/>
                </a:solidFill>
              </a:defRPr>
            </a:lvl1pPr>
            <a:lvl2pPr algn="l">
              <a:defRPr sz="3728" b="0" i="0">
                <a:solidFill>
                  <a:schemeClr val="tx1"/>
                </a:solidFill>
              </a:defRPr>
            </a:lvl2pPr>
            <a:lvl3pPr algn="l">
              <a:defRPr sz="3728" b="0" i="0">
                <a:solidFill>
                  <a:schemeClr val="tx1"/>
                </a:solidFill>
              </a:defRPr>
            </a:lvl3pPr>
            <a:lvl4pPr algn="l">
              <a:defRPr sz="3728" b="0" i="0">
                <a:solidFill>
                  <a:schemeClr val="tx1"/>
                </a:solidFill>
              </a:defRPr>
            </a:lvl4pPr>
            <a:lvl5pPr algn="l">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Content Placeholder 2">
            <a:extLst>
              <a:ext uri="{FF2B5EF4-FFF2-40B4-BE49-F238E27FC236}">
                <a16:creationId xmlns:a16="http://schemas.microsoft.com/office/drawing/2014/main" id="{AC741CD9-D8BA-2E44-BB9D-FF703EE8A023}"/>
              </a:ext>
            </a:extLst>
          </p:cNvPr>
          <p:cNvSpPr>
            <a:spLocks noGrp="1"/>
          </p:cNvSpPr>
          <p:nvPr>
            <p:ph sz="half" idx="16"/>
          </p:nvPr>
        </p:nvSpPr>
        <p:spPr>
          <a:xfrm>
            <a:off x="8737152" y="2590329"/>
            <a:ext cx="6912900" cy="9394402"/>
          </a:xfrm>
          <a:prstGeom prst="rect">
            <a:avLst/>
          </a:prstGeom>
          <a:noFill/>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Content Placeholder 2">
            <a:extLst>
              <a:ext uri="{FF2B5EF4-FFF2-40B4-BE49-F238E27FC236}">
                <a16:creationId xmlns:a16="http://schemas.microsoft.com/office/drawing/2014/main" id="{9EBB41BD-5355-B040-8C58-D174B0BCB018}"/>
              </a:ext>
            </a:extLst>
          </p:cNvPr>
          <p:cNvSpPr>
            <a:spLocks noGrp="1"/>
          </p:cNvSpPr>
          <p:nvPr>
            <p:ph sz="half" idx="17"/>
          </p:nvPr>
        </p:nvSpPr>
        <p:spPr>
          <a:xfrm>
            <a:off x="16864596" y="2590329"/>
            <a:ext cx="6912900" cy="9394402"/>
          </a:xfrm>
          <a:prstGeom prst="rect">
            <a:avLst/>
          </a:prstGeom>
          <a:noFill/>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7" name="Title 3">
            <a:extLst>
              <a:ext uri="{FF2B5EF4-FFF2-40B4-BE49-F238E27FC236}">
                <a16:creationId xmlns:a16="http://schemas.microsoft.com/office/drawing/2014/main" id="{0A9417F9-6DB4-E24D-899C-8F628CE23F9B}"/>
              </a:ext>
            </a:extLst>
          </p:cNvPr>
          <p:cNvSpPr>
            <a:spLocks noGrp="1"/>
          </p:cNvSpPr>
          <p:nvPr>
            <p:ph type="title"/>
          </p:nvPr>
        </p:nvSpPr>
        <p:spPr>
          <a:xfrm>
            <a:off x="609707" y="572801"/>
            <a:ext cx="23167790" cy="1732766"/>
          </a:xfrm>
          <a:prstGeom prst="rect">
            <a:avLst/>
          </a:prstGeom>
        </p:spPr>
        <p:txBody>
          <a:bodyPr/>
          <a:lstStyle>
            <a:lvl1pPr>
              <a:defRPr b="0" i="0">
                <a:solidFill>
                  <a:schemeClr val="tx1"/>
                </a:solidFill>
              </a:defRPr>
            </a:lvl1pPr>
          </a:lstStyle>
          <a:p>
            <a:r>
              <a:rPr lang="en-GB"/>
              <a:t>Click to edit Master title style</a:t>
            </a:r>
            <a:endParaRPr lang="en-US"/>
          </a:p>
        </p:txBody>
      </p:sp>
      <p:cxnSp>
        <p:nvCxnSpPr>
          <p:cNvPr id="12" name="Straight Connector 11">
            <a:extLst>
              <a:ext uri="{FF2B5EF4-FFF2-40B4-BE49-F238E27FC236}">
                <a16:creationId xmlns:a16="http://schemas.microsoft.com/office/drawing/2014/main" id="{96A87DB1-02D7-E0E0-E356-9040BDE10E55}"/>
              </a:ext>
            </a:extLst>
          </p:cNvPr>
          <p:cNvCxnSpPr>
            <a:cxnSpLocks/>
          </p:cNvCxnSpPr>
          <p:nvPr userDrawn="1"/>
        </p:nvCxnSpPr>
        <p:spPr bwMode="auto">
          <a:xfrm flipV="1">
            <a:off x="16257325" y="2590329"/>
            <a:ext cx="0" cy="9394402"/>
          </a:xfrm>
          <a:prstGeom prst="line">
            <a:avLst/>
          </a:prstGeom>
          <a:ln w="952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14194866-F28B-BB97-E984-10282FDB41B4}"/>
              </a:ext>
            </a:extLst>
          </p:cNvPr>
          <p:cNvCxnSpPr>
            <a:cxnSpLocks/>
          </p:cNvCxnSpPr>
          <p:nvPr userDrawn="1"/>
        </p:nvCxnSpPr>
        <p:spPr bwMode="auto">
          <a:xfrm flipV="1">
            <a:off x="8129880" y="2590329"/>
            <a:ext cx="0" cy="9394402"/>
          </a:xfrm>
          <a:prstGeom prst="line">
            <a:avLst/>
          </a:prstGeom>
          <a:ln w="952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Footer Placeholder">
            <a:extLst>
              <a:ext uri="{FF2B5EF4-FFF2-40B4-BE49-F238E27FC236}">
                <a16:creationId xmlns:a16="http://schemas.microsoft.com/office/drawing/2014/main" id="{B9E0A0EF-7AFD-F4C4-8451-790FACBC1D48}"/>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19" name="Slide Number Placeholder">
            <a:extLst>
              <a:ext uri="{FF2B5EF4-FFF2-40B4-BE49-F238E27FC236}">
                <a16:creationId xmlns:a16="http://schemas.microsoft.com/office/drawing/2014/main" id="{D13759E0-5C07-2069-7078-FD425217D8BF}"/>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20" name="Group 19">
            <a:extLst>
              <a:ext uri="{FF2B5EF4-FFF2-40B4-BE49-F238E27FC236}">
                <a16:creationId xmlns:a16="http://schemas.microsoft.com/office/drawing/2014/main" id="{15BB7E65-E80B-2E6B-B8EC-33EE060178B6}"/>
              </a:ext>
            </a:extLst>
          </p:cNvPr>
          <p:cNvGrpSpPr/>
          <p:nvPr userDrawn="1"/>
        </p:nvGrpSpPr>
        <p:grpSpPr>
          <a:xfrm>
            <a:off x="-293665" y="-294640"/>
            <a:ext cx="24974505" cy="14305280"/>
            <a:chOff x="-109730" y="-110490"/>
            <a:chExt cx="9364220" cy="5364480"/>
          </a:xfrm>
        </p:grpSpPr>
        <p:grpSp>
          <p:nvGrpSpPr>
            <p:cNvPr id="21" name="Group 20">
              <a:extLst>
                <a:ext uri="{FF2B5EF4-FFF2-40B4-BE49-F238E27FC236}">
                  <a16:creationId xmlns:a16="http://schemas.microsoft.com/office/drawing/2014/main" id="{3DAC8943-2196-5371-00F2-79C28C0A1133}"/>
                </a:ext>
              </a:extLst>
            </p:cNvPr>
            <p:cNvGrpSpPr/>
            <p:nvPr userDrawn="1"/>
          </p:nvGrpSpPr>
          <p:grpSpPr>
            <a:xfrm>
              <a:off x="228600" y="-110490"/>
              <a:ext cx="8686732" cy="91440"/>
              <a:chOff x="228600" y="-152400"/>
              <a:chExt cx="8686732" cy="152400"/>
            </a:xfrm>
          </p:grpSpPr>
          <p:cxnSp>
            <p:nvCxnSpPr>
              <p:cNvPr id="54" name="Straight Connector 53">
                <a:extLst>
                  <a:ext uri="{FF2B5EF4-FFF2-40B4-BE49-F238E27FC236}">
                    <a16:creationId xmlns:a16="http://schemas.microsoft.com/office/drawing/2014/main" id="{A0207B19-F558-2CCB-FCDB-C9BDC2A46539}"/>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5E73007F-04B0-3D2E-9A5B-2EAE7ADC759F}"/>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4B951FF5-ED0D-26A2-CE2D-16BC2317AA3B}"/>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594518AA-8AA5-FF32-EE66-CF56DC8A7DD3}"/>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CC4ACA01-ACA9-79DC-0A6C-033F5DB30C9C}"/>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D80F1C1B-9942-CCB6-3BF2-86423BF3C535}"/>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077A9EC6-9223-62D1-2EB4-5744C71268B5}"/>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A460D0C8-89D1-BA16-B1AC-4F6C32731CF4}"/>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FF9400CC-5EC4-0B47-59A2-65409C78FA63}"/>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6851655B-480B-1F13-EC87-ACFA3716FDA5}"/>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110AB11C-D67B-2B65-D146-38DB97CFA07E}"/>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2" name="Group 21">
              <a:extLst>
                <a:ext uri="{FF2B5EF4-FFF2-40B4-BE49-F238E27FC236}">
                  <a16:creationId xmlns:a16="http://schemas.microsoft.com/office/drawing/2014/main" id="{9FADBD01-9C90-A4FD-0EE4-872B6F6B673F}"/>
                </a:ext>
              </a:extLst>
            </p:cNvPr>
            <p:cNvGrpSpPr/>
            <p:nvPr userDrawn="1"/>
          </p:nvGrpSpPr>
          <p:grpSpPr>
            <a:xfrm>
              <a:off x="228600" y="5162550"/>
              <a:ext cx="8686732" cy="91440"/>
              <a:chOff x="228600" y="5143500"/>
              <a:chExt cx="8686732" cy="152400"/>
            </a:xfrm>
          </p:grpSpPr>
          <p:cxnSp>
            <p:nvCxnSpPr>
              <p:cNvPr id="43" name="Straight Connector 42">
                <a:extLst>
                  <a:ext uri="{FF2B5EF4-FFF2-40B4-BE49-F238E27FC236}">
                    <a16:creationId xmlns:a16="http://schemas.microsoft.com/office/drawing/2014/main" id="{479BBA27-84C0-6C87-01D5-9D02AAC27955}"/>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A2001CC1-C42D-E045-4269-E69797567803}"/>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F1D06901-84EE-EDB4-02D8-AA1310DE8F1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37BC06B5-4D06-8C2B-6AF2-30A84EC2DA42}"/>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B25ACE56-5436-29E2-3F36-E1404255EFE6}"/>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F2F62FCC-2329-6479-4A98-FD95B2FDDC5E}"/>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ED0F2803-1399-FF4F-3423-1DADD1756C43}"/>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725C2B2B-3CC9-EE09-4228-80A8C0BB0324}"/>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98D1558D-9CCC-3EA2-659F-1E6F1D501C37}"/>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EB5FE26D-4B70-F244-E013-E6B033BC291F}"/>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4877CDB3-A93A-4CDA-6106-253EA4EE7DCD}"/>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3" name="Group 22">
              <a:extLst>
                <a:ext uri="{FF2B5EF4-FFF2-40B4-BE49-F238E27FC236}">
                  <a16:creationId xmlns:a16="http://schemas.microsoft.com/office/drawing/2014/main" id="{0EB7B68E-1B6B-A86C-B706-C2BFA6D22D02}"/>
                </a:ext>
              </a:extLst>
            </p:cNvPr>
            <p:cNvGrpSpPr/>
            <p:nvPr userDrawn="1"/>
          </p:nvGrpSpPr>
          <p:grpSpPr>
            <a:xfrm>
              <a:off x="-109730" y="237744"/>
              <a:ext cx="91440" cy="4664456"/>
              <a:chOff x="-109730" y="237744"/>
              <a:chExt cx="91440" cy="4664456"/>
            </a:xfrm>
          </p:grpSpPr>
          <p:cxnSp>
            <p:nvCxnSpPr>
              <p:cNvPr id="34" name="Straight Connector 33">
                <a:extLst>
                  <a:ext uri="{FF2B5EF4-FFF2-40B4-BE49-F238E27FC236}">
                    <a16:creationId xmlns:a16="http://schemas.microsoft.com/office/drawing/2014/main" id="{0F15B57A-3F96-4DBF-FEDE-0E2234BFDE68}"/>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F672865D-A6F9-7B99-0F2E-D6A5CADC7996}"/>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5B810044-C45F-03F6-77FA-FB05E0F8B387}"/>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7D429B1A-00A9-693F-C753-57CC6D1B1006}"/>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B05B1120-EBB7-983F-386F-5CADE2AAC433}"/>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68BDEFCA-7360-8906-BE97-BDCC8E60E5EA}"/>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38C1385F-BBC1-57A6-89E7-4C23F05F10F6}"/>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411AC828-C4B4-06E9-123B-A7FA9CC346D9}"/>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32573BED-9001-D560-4CD9-C49FC7ED18C9}"/>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4" name="Group 23">
              <a:extLst>
                <a:ext uri="{FF2B5EF4-FFF2-40B4-BE49-F238E27FC236}">
                  <a16:creationId xmlns:a16="http://schemas.microsoft.com/office/drawing/2014/main" id="{1FA76C79-19DA-F4A8-0375-5AD051C7E980}"/>
                </a:ext>
              </a:extLst>
            </p:cNvPr>
            <p:cNvGrpSpPr/>
            <p:nvPr userDrawn="1"/>
          </p:nvGrpSpPr>
          <p:grpSpPr>
            <a:xfrm>
              <a:off x="9163050" y="237744"/>
              <a:ext cx="91440" cy="4663440"/>
              <a:chOff x="-109730" y="231394"/>
              <a:chExt cx="91440" cy="4663440"/>
            </a:xfrm>
          </p:grpSpPr>
          <p:cxnSp>
            <p:nvCxnSpPr>
              <p:cNvPr id="25" name="Straight Connector 24">
                <a:extLst>
                  <a:ext uri="{FF2B5EF4-FFF2-40B4-BE49-F238E27FC236}">
                    <a16:creationId xmlns:a16="http://schemas.microsoft.com/office/drawing/2014/main" id="{B73CE404-CF2A-2C5E-0095-156C5972E413}"/>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77400965-DF1F-F90B-EA0D-6BD2F42ED5CF}"/>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AB3AE764-9508-C271-3FE8-40A33E687E58}"/>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A154B65A-1795-4AE3-70B9-DC32C89CBEE6}"/>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BBA2DBB-47FB-D715-8937-DCA81C53580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021CDD33-992C-9690-A768-A5CE56AE31E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D0EEB902-417B-A553-9DED-50D18D31D9CD}"/>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8DD691A2-C973-1BF2-385A-3F8E7C00B5B2}"/>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999F8292-7A4A-1621-04E3-2A44F38AF07A}"/>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016145373"/>
      </p:ext>
    </p:extLst>
  </p:cSld>
  <p:clrMapOvr>
    <a:masterClrMapping/>
  </p:clrMapOvr>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1_Four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85942" y="2590322"/>
            <a:ext cx="4896638" cy="9395232"/>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0" name="Content Placeholder 2"/>
          <p:cNvSpPr>
            <a:spLocks noGrp="1"/>
          </p:cNvSpPr>
          <p:nvPr>
            <p:ph sz="half" idx="14"/>
          </p:nvPr>
        </p:nvSpPr>
        <p:spPr>
          <a:xfrm>
            <a:off x="6683340" y="2590322"/>
            <a:ext cx="4896638" cy="9395232"/>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Content Placeholder 2"/>
          <p:cNvSpPr>
            <a:spLocks noGrp="1"/>
          </p:cNvSpPr>
          <p:nvPr>
            <p:ph sz="half" idx="16"/>
          </p:nvPr>
        </p:nvSpPr>
        <p:spPr>
          <a:xfrm>
            <a:off x="18878130" y="2590322"/>
            <a:ext cx="4896638" cy="9395232"/>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6" name="Title 3">
            <a:extLst>
              <a:ext uri="{FF2B5EF4-FFF2-40B4-BE49-F238E27FC236}">
                <a16:creationId xmlns:a16="http://schemas.microsoft.com/office/drawing/2014/main" id="{E69A5425-5CC8-894B-B80B-065191F24979}"/>
              </a:ext>
            </a:extLst>
          </p:cNvPr>
          <p:cNvSpPr>
            <a:spLocks noGrp="1"/>
          </p:cNvSpPr>
          <p:nvPr>
            <p:ph type="title"/>
          </p:nvPr>
        </p:nvSpPr>
        <p:spPr>
          <a:xfrm>
            <a:off x="609707" y="572801"/>
            <a:ext cx="23167790" cy="1732766"/>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8" name="Content Placeholder 2">
            <a:extLst>
              <a:ext uri="{FF2B5EF4-FFF2-40B4-BE49-F238E27FC236}">
                <a16:creationId xmlns:a16="http://schemas.microsoft.com/office/drawing/2014/main" id="{EA3DC2B0-F024-3544-902A-3C2FE792E3E4}"/>
              </a:ext>
            </a:extLst>
          </p:cNvPr>
          <p:cNvSpPr>
            <a:spLocks noGrp="1"/>
          </p:cNvSpPr>
          <p:nvPr>
            <p:ph sz="half" idx="18"/>
          </p:nvPr>
        </p:nvSpPr>
        <p:spPr>
          <a:xfrm>
            <a:off x="12780736" y="2589496"/>
            <a:ext cx="4896638" cy="9395232"/>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4" name="Footer Placeholder">
            <a:extLst>
              <a:ext uri="{FF2B5EF4-FFF2-40B4-BE49-F238E27FC236}">
                <a16:creationId xmlns:a16="http://schemas.microsoft.com/office/drawing/2014/main" id="{516D07F9-7516-E6CE-B48E-44BD54BE8A5B}"/>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25" name="Slide Number Placeholder">
            <a:extLst>
              <a:ext uri="{FF2B5EF4-FFF2-40B4-BE49-F238E27FC236}">
                <a16:creationId xmlns:a16="http://schemas.microsoft.com/office/drawing/2014/main" id="{EA507178-1DFD-CEF0-D4EA-11E0A187FD00}"/>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26" name="Group 25">
            <a:extLst>
              <a:ext uri="{FF2B5EF4-FFF2-40B4-BE49-F238E27FC236}">
                <a16:creationId xmlns:a16="http://schemas.microsoft.com/office/drawing/2014/main" id="{32838C77-7339-1C93-8801-BAD104E9E89F}"/>
              </a:ext>
            </a:extLst>
          </p:cNvPr>
          <p:cNvGrpSpPr/>
          <p:nvPr userDrawn="1"/>
        </p:nvGrpSpPr>
        <p:grpSpPr>
          <a:xfrm>
            <a:off x="-293665" y="-294640"/>
            <a:ext cx="24974505" cy="14305280"/>
            <a:chOff x="-109730" y="-110490"/>
            <a:chExt cx="9364220" cy="5364480"/>
          </a:xfrm>
        </p:grpSpPr>
        <p:grpSp>
          <p:nvGrpSpPr>
            <p:cNvPr id="27" name="Group 26">
              <a:extLst>
                <a:ext uri="{FF2B5EF4-FFF2-40B4-BE49-F238E27FC236}">
                  <a16:creationId xmlns:a16="http://schemas.microsoft.com/office/drawing/2014/main" id="{6AC7CA3B-A0C1-641B-5049-8FC2D2FEC352}"/>
                </a:ext>
              </a:extLst>
            </p:cNvPr>
            <p:cNvGrpSpPr/>
            <p:nvPr userDrawn="1"/>
          </p:nvGrpSpPr>
          <p:grpSpPr>
            <a:xfrm>
              <a:off x="228600" y="-110490"/>
              <a:ext cx="8686732" cy="91440"/>
              <a:chOff x="228600" y="-152400"/>
              <a:chExt cx="8686732" cy="152400"/>
            </a:xfrm>
          </p:grpSpPr>
          <p:cxnSp>
            <p:nvCxnSpPr>
              <p:cNvPr id="60" name="Straight Connector 59">
                <a:extLst>
                  <a:ext uri="{FF2B5EF4-FFF2-40B4-BE49-F238E27FC236}">
                    <a16:creationId xmlns:a16="http://schemas.microsoft.com/office/drawing/2014/main" id="{9FE6DCDF-7FD5-FE86-64B0-6F171B811D1B}"/>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978D28E6-1F3F-6100-2DA2-A8A228E6F6E5}"/>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B9F64278-48E8-0541-CDFF-B032ECFD24AA}"/>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68E1E256-953B-0A6C-F487-A33AA377F506}"/>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731BC0F-2F68-52B2-358D-ED29696AA1B3}"/>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9A1A8DCC-8B2D-9B12-3BF3-74AFE5E59FB0}"/>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71E78F3A-59DC-CB02-FB78-426CB5397E5E}"/>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F307EA5E-25A2-D4EA-5B9A-3F02B3CA9D4C}"/>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B4A04B4-19F5-0A9C-05A8-D9093DFC616C}"/>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DA7470A6-44E5-A4DF-AF92-407A957B2FBF}"/>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7005CEAB-9DF0-B67E-B459-E6692FF239B0}"/>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8" name="Group 27">
              <a:extLst>
                <a:ext uri="{FF2B5EF4-FFF2-40B4-BE49-F238E27FC236}">
                  <a16:creationId xmlns:a16="http://schemas.microsoft.com/office/drawing/2014/main" id="{22990D47-7DD6-F137-9734-B5EC54C0B2E8}"/>
                </a:ext>
              </a:extLst>
            </p:cNvPr>
            <p:cNvGrpSpPr/>
            <p:nvPr userDrawn="1"/>
          </p:nvGrpSpPr>
          <p:grpSpPr>
            <a:xfrm>
              <a:off x="228600" y="5162550"/>
              <a:ext cx="8686732" cy="91440"/>
              <a:chOff x="228600" y="5143500"/>
              <a:chExt cx="8686732" cy="152400"/>
            </a:xfrm>
          </p:grpSpPr>
          <p:cxnSp>
            <p:nvCxnSpPr>
              <p:cNvPr id="49" name="Straight Connector 48">
                <a:extLst>
                  <a:ext uri="{FF2B5EF4-FFF2-40B4-BE49-F238E27FC236}">
                    <a16:creationId xmlns:a16="http://schemas.microsoft.com/office/drawing/2014/main" id="{9F009831-8632-34B5-EE99-B9999A8E3648}"/>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C6428BA4-E235-26B3-3A01-081DCEAC3E94}"/>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B9D0310C-C6B8-EC9C-324B-7A3F230498AE}"/>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93187C65-EB5B-F82A-6AAA-E7001C30796E}"/>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2464047A-9A37-EB1D-CFEB-EA8C4FDDFF75}"/>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B0F8E3DA-7A86-C91C-C6CB-C53B2BF9D0E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FE88572B-1971-DD4E-F508-2603E87DCA9B}"/>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15799EAC-AEB7-08A7-0763-66AC5139B75A}"/>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BB4D2D75-4493-E58A-3808-B5AB252F1789}"/>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DAAFDD3C-E6DB-8E50-427F-515A38175530}"/>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7CED78BE-0756-5573-4A6C-906606A6D75A}"/>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9" name="Group 28">
              <a:extLst>
                <a:ext uri="{FF2B5EF4-FFF2-40B4-BE49-F238E27FC236}">
                  <a16:creationId xmlns:a16="http://schemas.microsoft.com/office/drawing/2014/main" id="{9F1A6DD9-5B75-8A35-9790-7619E6AC78DF}"/>
                </a:ext>
              </a:extLst>
            </p:cNvPr>
            <p:cNvGrpSpPr/>
            <p:nvPr userDrawn="1"/>
          </p:nvGrpSpPr>
          <p:grpSpPr>
            <a:xfrm>
              <a:off x="-109730" y="237744"/>
              <a:ext cx="91440" cy="4664456"/>
              <a:chOff x="-109730" y="237744"/>
              <a:chExt cx="91440" cy="4664456"/>
            </a:xfrm>
          </p:grpSpPr>
          <p:cxnSp>
            <p:nvCxnSpPr>
              <p:cNvPr id="40" name="Straight Connector 39">
                <a:extLst>
                  <a:ext uri="{FF2B5EF4-FFF2-40B4-BE49-F238E27FC236}">
                    <a16:creationId xmlns:a16="http://schemas.microsoft.com/office/drawing/2014/main" id="{D497090C-37F3-1727-F7BF-F3AC1027D41A}"/>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548D4EF7-BFAB-AADC-326C-43E1725E82CA}"/>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BF1F297D-D56C-0B59-7CE3-BBE8C1E9B028}"/>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9C06FA29-73D8-5113-9A8E-9BF167A4AA88}"/>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73637D80-8A37-2FF1-A6FC-FC074C1189A0}"/>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094A1D8E-95AC-2768-A8BE-ACD7E4CB30C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8ABDA6B9-1C4B-9989-9B98-FDD761A48956}"/>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FEAAA939-4002-8EB7-F182-DA4B89F313F5}"/>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C57DC319-309E-34EC-C6C2-30439D2B10DB}"/>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0" name="Group 29">
              <a:extLst>
                <a:ext uri="{FF2B5EF4-FFF2-40B4-BE49-F238E27FC236}">
                  <a16:creationId xmlns:a16="http://schemas.microsoft.com/office/drawing/2014/main" id="{4B26A61E-4D4F-A7CF-F513-714765BD61C9}"/>
                </a:ext>
              </a:extLst>
            </p:cNvPr>
            <p:cNvGrpSpPr/>
            <p:nvPr userDrawn="1"/>
          </p:nvGrpSpPr>
          <p:grpSpPr>
            <a:xfrm>
              <a:off x="9163050" y="237744"/>
              <a:ext cx="91440" cy="4663440"/>
              <a:chOff x="-109730" y="231394"/>
              <a:chExt cx="91440" cy="4663440"/>
            </a:xfrm>
          </p:grpSpPr>
          <p:cxnSp>
            <p:nvCxnSpPr>
              <p:cNvPr id="31" name="Straight Connector 30">
                <a:extLst>
                  <a:ext uri="{FF2B5EF4-FFF2-40B4-BE49-F238E27FC236}">
                    <a16:creationId xmlns:a16="http://schemas.microsoft.com/office/drawing/2014/main" id="{CCBAA89A-C88F-CC3B-9CB4-97C2AD45C486}"/>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F910D4BA-6615-1476-4C51-D04A339E6D96}"/>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EB7EB36D-A9C6-3516-1F49-C446DD2EFC6C}"/>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9038B674-540C-43DF-4D48-F76AD2F4810A}"/>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60B7CB2F-FF2C-CD59-4E39-776505979F8F}"/>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5325B28C-5725-2F83-CF52-3A2619ED77DE}"/>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6FE64BAC-046A-71EF-50FC-67F688248F09}"/>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77793382-0BB7-2BF3-6708-1B2F7C29C93A}"/>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8DD47CDE-B522-52B1-2CB5-2F27F46D547D}"/>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781271328"/>
      </p:ext>
    </p:extLst>
  </p:cSld>
  <p:clrMapOvr>
    <a:masterClrMapping/>
  </p:clrMapOvr>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3_Four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705" y="3926131"/>
            <a:ext cx="4896638" cy="8059430"/>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0" name="Content Placeholder 2"/>
          <p:cNvSpPr>
            <a:spLocks noGrp="1"/>
          </p:cNvSpPr>
          <p:nvPr>
            <p:ph sz="half" idx="14"/>
          </p:nvPr>
        </p:nvSpPr>
        <p:spPr>
          <a:xfrm>
            <a:off x="6683340" y="3926130"/>
            <a:ext cx="4896638" cy="8059432"/>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Content Placeholder 2"/>
          <p:cNvSpPr>
            <a:spLocks noGrp="1"/>
          </p:cNvSpPr>
          <p:nvPr>
            <p:ph sz="half" idx="16"/>
          </p:nvPr>
        </p:nvSpPr>
        <p:spPr>
          <a:xfrm>
            <a:off x="18878130" y="3926130"/>
            <a:ext cx="4896638" cy="8059432"/>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6" name="Title 3">
            <a:extLst>
              <a:ext uri="{FF2B5EF4-FFF2-40B4-BE49-F238E27FC236}">
                <a16:creationId xmlns:a16="http://schemas.microsoft.com/office/drawing/2014/main" id="{E69A5425-5CC8-894B-B80B-065191F24979}"/>
              </a:ext>
            </a:extLst>
          </p:cNvPr>
          <p:cNvSpPr>
            <a:spLocks noGrp="1"/>
          </p:cNvSpPr>
          <p:nvPr>
            <p:ph type="title"/>
          </p:nvPr>
        </p:nvSpPr>
        <p:spPr>
          <a:xfrm>
            <a:off x="609707" y="572801"/>
            <a:ext cx="23167790" cy="1732766"/>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8" name="Content Placeholder 2">
            <a:extLst>
              <a:ext uri="{FF2B5EF4-FFF2-40B4-BE49-F238E27FC236}">
                <a16:creationId xmlns:a16="http://schemas.microsoft.com/office/drawing/2014/main" id="{EA3DC2B0-F024-3544-902A-3C2FE792E3E4}"/>
              </a:ext>
            </a:extLst>
          </p:cNvPr>
          <p:cNvSpPr>
            <a:spLocks noGrp="1"/>
          </p:cNvSpPr>
          <p:nvPr>
            <p:ph sz="half" idx="18"/>
          </p:nvPr>
        </p:nvSpPr>
        <p:spPr>
          <a:xfrm>
            <a:off x="12780736" y="3925302"/>
            <a:ext cx="4896638" cy="8059432"/>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Text Placeholder 8">
            <a:extLst>
              <a:ext uri="{FF2B5EF4-FFF2-40B4-BE49-F238E27FC236}">
                <a16:creationId xmlns:a16="http://schemas.microsoft.com/office/drawing/2014/main" id="{FF3C6CD0-B83A-FF89-BE4A-93731C758ED1}"/>
              </a:ext>
            </a:extLst>
          </p:cNvPr>
          <p:cNvSpPr>
            <a:spLocks noGrp="1"/>
          </p:cNvSpPr>
          <p:nvPr>
            <p:ph type="body" sz="quarter" idx="13" hasCustomPrompt="1"/>
          </p:nvPr>
        </p:nvSpPr>
        <p:spPr>
          <a:xfrm>
            <a:off x="609705" y="2590323"/>
            <a:ext cx="4896638" cy="722582"/>
          </a:xfrm>
          <a:prstGeom prst="rect">
            <a:avLst/>
          </a:prstGeom>
          <a:noFill/>
        </p:spPr>
        <p:txBody>
          <a:bodyPr lIns="0" tIns="0" rIns="0" bIns="0" anchor="t" anchorCtr="0"/>
          <a:lstStyle>
            <a:lvl1pPr>
              <a:buNone/>
              <a:defRPr sz="3728" b="0" i="0" cap="all" baseline="0">
                <a:solidFill>
                  <a:schemeClr val="tx1"/>
                </a:solidFill>
              </a:defRPr>
            </a:lvl1pPr>
          </a:lstStyle>
          <a:p>
            <a:pPr lvl="0"/>
            <a:r>
              <a:rPr lang="en-US"/>
              <a:t>EDIT Column Title</a:t>
            </a:r>
          </a:p>
        </p:txBody>
      </p:sp>
      <p:cxnSp>
        <p:nvCxnSpPr>
          <p:cNvPr id="15" name="Straight Connector 14">
            <a:extLst>
              <a:ext uri="{FF2B5EF4-FFF2-40B4-BE49-F238E27FC236}">
                <a16:creationId xmlns:a16="http://schemas.microsoft.com/office/drawing/2014/main" id="{AF4A7989-EB90-1D4B-DA8D-280BC15D3246}"/>
              </a:ext>
            </a:extLst>
          </p:cNvPr>
          <p:cNvCxnSpPr>
            <a:cxnSpLocks/>
          </p:cNvCxnSpPr>
          <p:nvPr userDrawn="1"/>
        </p:nvCxnSpPr>
        <p:spPr bwMode="auto">
          <a:xfrm>
            <a:off x="609705" y="3533344"/>
            <a:ext cx="4896638"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Text Placeholder 8">
            <a:extLst>
              <a:ext uri="{FF2B5EF4-FFF2-40B4-BE49-F238E27FC236}">
                <a16:creationId xmlns:a16="http://schemas.microsoft.com/office/drawing/2014/main" id="{CC28CDF4-0320-8F28-9A96-81155005FAFB}"/>
              </a:ext>
            </a:extLst>
          </p:cNvPr>
          <p:cNvSpPr>
            <a:spLocks noGrp="1"/>
          </p:cNvSpPr>
          <p:nvPr>
            <p:ph type="body" sz="quarter" idx="19" hasCustomPrompt="1"/>
          </p:nvPr>
        </p:nvSpPr>
        <p:spPr>
          <a:xfrm>
            <a:off x="6683340" y="2590323"/>
            <a:ext cx="4896638" cy="722582"/>
          </a:xfrm>
          <a:prstGeom prst="rect">
            <a:avLst/>
          </a:prstGeom>
          <a:noFill/>
        </p:spPr>
        <p:txBody>
          <a:bodyPr lIns="0" tIns="0" rIns="0" bIns="0" anchor="t" anchorCtr="0"/>
          <a:lstStyle>
            <a:lvl1pPr>
              <a:buNone/>
              <a:defRPr sz="3728" b="0" i="0" cap="all" baseline="0">
                <a:solidFill>
                  <a:schemeClr val="tx1"/>
                </a:solidFill>
              </a:defRPr>
            </a:lvl1pPr>
          </a:lstStyle>
          <a:p>
            <a:pPr lvl="0"/>
            <a:r>
              <a:rPr lang="en-US"/>
              <a:t>EDIT Column Title</a:t>
            </a:r>
          </a:p>
        </p:txBody>
      </p:sp>
      <p:cxnSp>
        <p:nvCxnSpPr>
          <p:cNvPr id="18" name="Straight Connector 17">
            <a:extLst>
              <a:ext uri="{FF2B5EF4-FFF2-40B4-BE49-F238E27FC236}">
                <a16:creationId xmlns:a16="http://schemas.microsoft.com/office/drawing/2014/main" id="{2FD3CF67-30E1-5CB4-B35A-2EB426FC46F9}"/>
              </a:ext>
            </a:extLst>
          </p:cNvPr>
          <p:cNvCxnSpPr>
            <a:cxnSpLocks/>
          </p:cNvCxnSpPr>
          <p:nvPr userDrawn="1"/>
        </p:nvCxnSpPr>
        <p:spPr bwMode="auto">
          <a:xfrm>
            <a:off x="6683340" y="3533344"/>
            <a:ext cx="4896638"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Text Placeholder 8">
            <a:extLst>
              <a:ext uri="{FF2B5EF4-FFF2-40B4-BE49-F238E27FC236}">
                <a16:creationId xmlns:a16="http://schemas.microsoft.com/office/drawing/2014/main" id="{27E8BCC1-F5A5-777E-8FA0-5498C9C05FB1}"/>
              </a:ext>
            </a:extLst>
          </p:cNvPr>
          <p:cNvSpPr>
            <a:spLocks noGrp="1"/>
          </p:cNvSpPr>
          <p:nvPr>
            <p:ph type="body" sz="quarter" idx="20" hasCustomPrompt="1"/>
          </p:nvPr>
        </p:nvSpPr>
        <p:spPr>
          <a:xfrm>
            <a:off x="12780736" y="2590323"/>
            <a:ext cx="4896638" cy="722582"/>
          </a:xfrm>
          <a:prstGeom prst="rect">
            <a:avLst/>
          </a:prstGeom>
          <a:noFill/>
        </p:spPr>
        <p:txBody>
          <a:bodyPr lIns="0" tIns="0" rIns="0" bIns="0" anchor="t" anchorCtr="0"/>
          <a:lstStyle>
            <a:lvl1pPr>
              <a:buNone/>
              <a:defRPr sz="3728" b="0" i="0" cap="all" baseline="0">
                <a:solidFill>
                  <a:schemeClr val="tx1"/>
                </a:solidFill>
              </a:defRPr>
            </a:lvl1pPr>
          </a:lstStyle>
          <a:p>
            <a:pPr lvl="0"/>
            <a:r>
              <a:rPr lang="en-US"/>
              <a:t>EDIT Column Title</a:t>
            </a:r>
          </a:p>
        </p:txBody>
      </p:sp>
      <p:cxnSp>
        <p:nvCxnSpPr>
          <p:cNvPr id="20" name="Straight Connector 19">
            <a:extLst>
              <a:ext uri="{FF2B5EF4-FFF2-40B4-BE49-F238E27FC236}">
                <a16:creationId xmlns:a16="http://schemas.microsoft.com/office/drawing/2014/main" id="{E68100A7-FE78-219C-756A-E797B37A3337}"/>
              </a:ext>
            </a:extLst>
          </p:cNvPr>
          <p:cNvCxnSpPr>
            <a:cxnSpLocks/>
          </p:cNvCxnSpPr>
          <p:nvPr userDrawn="1"/>
        </p:nvCxnSpPr>
        <p:spPr bwMode="auto">
          <a:xfrm>
            <a:off x="12780736" y="3533344"/>
            <a:ext cx="4896638"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1" name="Text Placeholder 8">
            <a:extLst>
              <a:ext uri="{FF2B5EF4-FFF2-40B4-BE49-F238E27FC236}">
                <a16:creationId xmlns:a16="http://schemas.microsoft.com/office/drawing/2014/main" id="{953F2BE5-EA04-2FA5-2F20-03548AE79066}"/>
              </a:ext>
            </a:extLst>
          </p:cNvPr>
          <p:cNvSpPr>
            <a:spLocks noGrp="1"/>
          </p:cNvSpPr>
          <p:nvPr>
            <p:ph type="body" sz="quarter" idx="21" hasCustomPrompt="1"/>
          </p:nvPr>
        </p:nvSpPr>
        <p:spPr>
          <a:xfrm>
            <a:off x="18878130" y="2590323"/>
            <a:ext cx="4896638" cy="722582"/>
          </a:xfrm>
          <a:prstGeom prst="rect">
            <a:avLst/>
          </a:prstGeom>
          <a:noFill/>
        </p:spPr>
        <p:txBody>
          <a:bodyPr lIns="0" tIns="0" rIns="0" bIns="0" anchor="t" anchorCtr="0"/>
          <a:lstStyle>
            <a:lvl1pPr>
              <a:buNone/>
              <a:defRPr sz="3728" b="0" i="0" cap="all" baseline="0">
                <a:solidFill>
                  <a:schemeClr val="tx1"/>
                </a:solidFill>
              </a:defRPr>
            </a:lvl1pPr>
          </a:lstStyle>
          <a:p>
            <a:pPr lvl="0"/>
            <a:r>
              <a:rPr lang="en-US"/>
              <a:t>EDIT Column Title</a:t>
            </a:r>
          </a:p>
        </p:txBody>
      </p:sp>
      <p:cxnSp>
        <p:nvCxnSpPr>
          <p:cNvPr id="22" name="Straight Connector 21">
            <a:extLst>
              <a:ext uri="{FF2B5EF4-FFF2-40B4-BE49-F238E27FC236}">
                <a16:creationId xmlns:a16="http://schemas.microsoft.com/office/drawing/2014/main" id="{EE5ABDDB-C38E-0537-F3AC-87A3377924AA}"/>
              </a:ext>
            </a:extLst>
          </p:cNvPr>
          <p:cNvCxnSpPr>
            <a:cxnSpLocks/>
          </p:cNvCxnSpPr>
          <p:nvPr userDrawn="1"/>
        </p:nvCxnSpPr>
        <p:spPr bwMode="auto">
          <a:xfrm>
            <a:off x="18878130" y="3533344"/>
            <a:ext cx="4896638"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3" name="Footer Placeholder">
            <a:extLst>
              <a:ext uri="{FF2B5EF4-FFF2-40B4-BE49-F238E27FC236}">
                <a16:creationId xmlns:a16="http://schemas.microsoft.com/office/drawing/2014/main" id="{35804FC1-DA52-D377-5E41-8817AAB5C4C2}"/>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24" name="Slide Number Placeholder">
            <a:extLst>
              <a:ext uri="{FF2B5EF4-FFF2-40B4-BE49-F238E27FC236}">
                <a16:creationId xmlns:a16="http://schemas.microsoft.com/office/drawing/2014/main" id="{ABA4B4CD-EE5E-7DC2-EE9C-2DE19BC52C22}"/>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25" name="Group 24">
            <a:extLst>
              <a:ext uri="{FF2B5EF4-FFF2-40B4-BE49-F238E27FC236}">
                <a16:creationId xmlns:a16="http://schemas.microsoft.com/office/drawing/2014/main" id="{812ACDBD-BBC3-D0CF-B65F-050C82D572C4}"/>
              </a:ext>
            </a:extLst>
          </p:cNvPr>
          <p:cNvGrpSpPr/>
          <p:nvPr userDrawn="1"/>
        </p:nvGrpSpPr>
        <p:grpSpPr>
          <a:xfrm>
            <a:off x="-293665" y="-294640"/>
            <a:ext cx="24974505" cy="14305280"/>
            <a:chOff x="-109730" y="-110490"/>
            <a:chExt cx="9364220" cy="5364480"/>
          </a:xfrm>
        </p:grpSpPr>
        <p:grpSp>
          <p:nvGrpSpPr>
            <p:cNvPr id="26" name="Group 25">
              <a:extLst>
                <a:ext uri="{FF2B5EF4-FFF2-40B4-BE49-F238E27FC236}">
                  <a16:creationId xmlns:a16="http://schemas.microsoft.com/office/drawing/2014/main" id="{A1641375-04F7-657B-E26D-9F1FD0B4F5D8}"/>
                </a:ext>
              </a:extLst>
            </p:cNvPr>
            <p:cNvGrpSpPr/>
            <p:nvPr userDrawn="1"/>
          </p:nvGrpSpPr>
          <p:grpSpPr>
            <a:xfrm>
              <a:off x="228600" y="-110490"/>
              <a:ext cx="8686732" cy="91440"/>
              <a:chOff x="228600" y="-152400"/>
              <a:chExt cx="8686732" cy="152400"/>
            </a:xfrm>
          </p:grpSpPr>
          <p:cxnSp>
            <p:nvCxnSpPr>
              <p:cNvPr id="59" name="Straight Connector 58">
                <a:extLst>
                  <a:ext uri="{FF2B5EF4-FFF2-40B4-BE49-F238E27FC236}">
                    <a16:creationId xmlns:a16="http://schemas.microsoft.com/office/drawing/2014/main" id="{BF08143D-30F4-7E2D-ACE3-86B03886D2FF}"/>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8283F6F8-4B68-40C9-66B6-4F3D5B06E577}"/>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F065DD8D-6B69-79E6-91A1-B997FC738007}"/>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92DBEF6B-598D-7D09-0B2D-68B5F5BE77D5}"/>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A1822F23-DC74-9777-7772-0A13230834C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135B340C-594C-5E9B-89AA-6CF3F2D85F9D}"/>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49756E37-0348-B215-A888-16FF991F6BFE}"/>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2F0DA86B-5CEC-6289-A3E1-6A60385338FD}"/>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6477CACE-3F24-4D12-899F-05A401DDA5D5}"/>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E7848144-0B5A-A61A-119D-CC85F73B7027}"/>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44B11FB4-85F0-005A-0D8C-E3689BB0143B}"/>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7" name="Group 26">
              <a:extLst>
                <a:ext uri="{FF2B5EF4-FFF2-40B4-BE49-F238E27FC236}">
                  <a16:creationId xmlns:a16="http://schemas.microsoft.com/office/drawing/2014/main" id="{2D662466-61AA-C189-D2A0-FEAF1BF3ED3D}"/>
                </a:ext>
              </a:extLst>
            </p:cNvPr>
            <p:cNvGrpSpPr/>
            <p:nvPr userDrawn="1"/>
          </p:nvGrpSpPr>
          <p:grpSpPr>
            <a:xfrm>
              <a:off x="228600" y="5162550"/>
              <a:ext cx="8686732" cy="91440"/>
              <a:chOff x="228600" y="5143500"/>
              <a:chExt cx="8686732" cy="152400"/>
            </a:xfrm>
          </p:grpSpPr>
          <p:cxnSp>
            <p:nvCxnSpPr>
              <p:cNvPr id="48" name="Straight Connector 47">
                <a:extLst>
                  <a:ext uri="{FF2B5EF4-FFF2-40B4-BE49-F238E27FC236}">
                    <a16:creationId xmlns:a16="http://schemas.microsoft.com/office/drawing/2014/main" id="{236010C9-1DF9-FBEA-1228-81723AF6E38C}"/>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39DD4428-BF55-D7C0-9A79-2F04634A9F8F}"/>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F2F27231-F0F9-9958-3397-09E125A001E9}"/>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655CE841-E72D-2713-5534-4DC3DAADBB1F}"/>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E737320B-D1D7-B493-3880-70E5C1CBB1B4}"/>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814B4599-19A8-26D2-50B1-09C09E5DAA3A}"/>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C8652CFC-41A2-B974-AD77-985655FFF616}"/>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9E188572-832C-C6F9-FCC6-0CAC025EEBD0}"/>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66BCBA68-F7FB-B386-3217-BCD49ED918A2}"/>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81A65226-A853-A59A-754D-B08B980FB74A}"/>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0465B17C-B471-EBD3-07DC-E66F6FB4AE93}"/>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8" name="Group 27">
              <a:extLst>
                <a:ext uri="{FF2B5EF4-FFF2-40B4-BE49-F238E27FC236}">
                  <a16:creationId xmlns:a16="http://schemas.microsoft.com/office/drawing/2014/main" id="{F74F5075-56B2-3115-A8D5-8C9741DE4E2F}"/>
                </a:ext>
              </a:extLst>
            </p:cNvPr>
            <p:cNvGrpSpPr/>
            <p:nvPr userDrawn="1"/>
          </p:nvGrpSpPr>
          <p:grpSpPr>
            <a:xfrm>
              <a:off x="-109730" y="237744"/>
              <a:ext cx="91440" cy="4664456"/>
              <a:chOff x="-109730" y="237744"/>
              <a:chExt cx="91440" cy="4664456"/>
            </a:xfrm>
          </p:grpSpPr>
          <p:cxnSp>
            <p:nvCxnSpPr>
              <p:cNvPr id="39" name="Straight Connector 38">
                <a:extLst>
                  <a:ext uri="{FF2B5EF4-FFF2-40B4-BE49-F238E27FC236}">
                    <a16:creationId xmlns:a16="http://schemas.microsoft.com/office/drawing/2014/main" id="{BDE8ED3C-F654-D8BA-910A-0016DCEC49B8}"/>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51A80EFB-257F-7221-35D3-E3D6BDC0A374}"/>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5CF3B087-84AE-6E6E-623E-F3FD10FAFE73}"/>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80B7FB22-2F18-2094-04B2-FF1D0400F91E}"/>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0B8CE8C2-6160-AA62-1EA9-491D2499550C}"/>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90CE32C5-068B-57E3-1E65-B41140341227}"/>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E9933487-F07C-5637-86FC-DBA5ADED8E4C}"/>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C7572ACC-8372-0B63-24DA-263CE533C3B7}"/>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EB4B67AC-AB0E-532A-E407-90857B8CF29C}"/>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9" name="Group 28">
              <a:extLst>
                <a:ext uri="{FF2B5EF4-FFF2-40B4-BE49-F238E27FC236}">
                  <a16:creationId xmlns:a16="http://schemas.microsoft.com/office/drawing/2014/main" id="{3468D5FA-04DA-795A-1FDE-78ED3CCB44DE}"/>
                </a:ext>
              </a:extLst>
            </p:cNvPr>
            <p:cNvGrpSpPr/>
            <p:nvPr userDrawn="1"/>
          </p:nvGrpSpPr>
          <p:grpSpPr>
            <a:xfrm>
              <a:off x="9163050" y="237744"/>
              <a:ext cx="91440" cy="4663440"/>
              <a:chOff x="-109730" y="231394"/>
              <a:chExt cx="91440" cy="4663440"/>
            </a:xfrm>
          </p:grpSpPr>
          <p:cxnSp>
            <p:nvCxnSpPr>
              <p:cNvPr id="30" name="Straight Connector 29">
                <a:extLst>
                  <a:ext uri="{FF2B5EF4-FFF2-40B4-BE49-F238E27FC236}">
                    <a16:creationId xmlns:a16="http://schemas.microsoft.com/office/drawing/2014/main" id="{6852E2FB-13F9-E30B-361F-4D3723EED973}"/>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0AFF9404-2DD0-C4AF-3B58-A89015848DCF}"/>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D9A7628E-FAC0-C649-6D7D-55DBCF254EBC}"/>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D18F356A-FC68-0ADD-8AD9-4B9D38168939}"/>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D86FB080-9727-0F0B-E30D-A7331AD6BDEE}"/>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7C1E83FB-3494-2A7C-C4F9-3D923D88A050}"/>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2AE37C1F-533F-E6A1-819D-375AD4FE7864}"/>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230229AE-7A07-3782-C630-D1D74BC55ED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8A2E8D89-51E2-6E1A-8448-4A2CABC18677}"/>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4191033945"/>
      </p:ext>
    </p:extLst>
  </p:cSld>
  <p:clrMapOvr>
    <a:masterClrMapping/>
  </p:clrMapOvr>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2_Four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85942" y="2590324"/>
            <a:ext cx="4896638" cy="9395240"/>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0" name="Content Placeholder 2"/>
          <p:cNvSpPr>
            <a:spLocks noGrp="1"/>
          </p:cNvSpPr>
          <p:nvPr>
            <p:ph sz="half" idx="14"/>
          </p:nvPr>
        </p:nvSpPr>
        <p:spPr>
          <a:xfrm>
            <a:off x="6683340" y="2590324"/>
            <a:ext cx="4896638" cy="9395240"/>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Content Placeholder 2"/>
          <p:cNvSpPr>
            <a:spLocks noGrp="1"/>
          </p:cNvSpPr>
          <p:nvPr>
            <p:ph sz="half" idx="16"/>
          </p:nvPr>
        </p:nvSpPr>
        <p:spPr>
          <a:xfrm>
            <a:off x="18878130" y="2590324"/>
            <a:ext cx="4896638" cy="9395240"/>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6" name="Title 3">
            <a:extLst>
              <a:ext uri="{FF2B5EF4-FFF2-40B4-BE49-F238E27FC236}">
                <a16:creationId xmlns:a16="http://schemas.microsoft.com/office/drawing/2014/main" id="{E69A5425-5CC8-894B-B80B-065191F24979}"/>
              </a:ext>
            </a:extLst>
          </p:cNvPr>
          <p:cNvSpPr>
            <a:spLocks noGrp="1"/>
          </p:cNvSpPr>
          <p:nvPr>
            <p:ph type="title"/>
          </p:nvPr>
        </p:nvSpPr>
        <p:spPr>
          <a:xfrm>
            <a:off x="609707" y="572801"/>
            <a:ext cx="23167790" cy="1732766"/>
          </a:xfrm>
          <a:prstGeom prst="rect">
            <a:avLst/>
          </a:prstGeom>
        </p:spPr>
        <p:txBody>
          <a:bodyPr/>
          <a:lstStyle>
            <a:lvl1pPr>
              <a:defRPr b="0" i="0">
                <a:solidFill>
                  <a:schemeClr val="tx1"/>
                </a:solidFill>
              </a:defRPr>
            </a:lvl1pPr>
          </a:lstStyle>
          <a:p>
            <a:r>
              <a:rPr lang="en-GB"/>
              <a:t>Click to edit Master title style</a:t>
            </a:r>
            <a:endParaRPr lang="en-US"/>
          </a:p>
        </p:txBody>
      </p:sp>
      <p:sp>
        <p:nvSpPr>
          <p:cNvPr id="8" name="Content Placeholder 2">
            <a:extLst>
              <a:ext uri="{FF2B5EF4-FFF2-40B4-BE49-F238E27FC236}">
                <a16:creationId xmlns:a16="http://schemas.microsoft.com/office/drawing/2014/main" id="{EA3DC2B0-F024-3544-902A-3C2FE792E3E4}"/>
              </a:ext>
            </a:extLst>
          </p:cNvPr>
          <p:cNvSpPr>
            <a:spLocks noGrp="1"/>
          </p:cNvSpPr>
          <p:nvPr>
            <p:ph sz="half" idx="18"/>
          </p:nvPr>
        </p:nvSpPr>
        <p:spPr>
          <a:xfrm>
            <a:off x="12780736" y="2589498"/>
            <a:ext cx="4896638" cy="9395240"/>
          </a:xfrm>
          <a:prstGeom prst="rect">
            <a:avLst/>
          </a:prstGeom>
        </p:spPr>
        <p:txBody>
          <a:bodyPr lIns="0" r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14" name="Straight Connector 13">
            <a:extLst>
              <a:ext uri="{FF2B5EF4-FFF2-40B4-BE49-F238E27FC236}">
                <a16:creationId xmlns:a16="http://schemas.microsoft.com/office/drawing/2014/main" id="{C49F04AA-1127-6E51-BC16-B304C1922B8F}"/>
              </a:ext>
            </a:extLst>
          </p:cNvPr>
          <p:cNvCxnSpPr>
            <a:cxnSpLocks/>
          </p:cNvCxnSpPr>
          <p:nvPr userDrawn="1"/>
        </p:nvCxnSpPr>
        <p:spPr bwMode="auto">
          <a:xfrm flipV="1">
            <a:off x="12180356" y="2590327"/>
            <a:ext cx="0" cy="939441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00428AE2-A5A0-20E4-5132-55F076222586}"/>
              </a:ext>
            </a:extLst>
          </p:cNvPr>
          <p:cNvCxnSpPr>
            <a:cxnSpLocks/>
          </p:cNvCxnSpPr>
          <p:nvPr userDrawn="1"/>
        </p:nvCxnSpPr>
        <p:spPr bwMode="auto">
          <a:xfrm flipV="1">
            <a:off x="6082960" y="2590327"/>
            <a:ext cx="0" cy="939441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E96456E8-295B-CA08-B4D6-4ADBE617FE19}"/>
              </a:ext>
            </a:extLst>
          </p:cNvPr>
          <p:cNvCxnSpPr>
            <a:cxnSpLocks/>
          </p:cNvCxnSpPr>
          <p:nvPr userDrawn="1"/>
        </p:nvCxnSpPr>
        <p:spPr bwMode="auto">
          <a:xfrm flipV="1">
            <a:off x="18277754" y="2590327"/>
            <a:ext cx="0" cy="939441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Footer Placeholder">
            <a:extLst>
              <a:ext uri="{FF2B5EF4-FFF2-40B4-BE49-F238E27FC236}">
                <a16:creationId xmlns:a16="http://schemas.microsoft.com/office/drawing/2014/main" id="{F5816726-4490-BEFE-0B70-EA803EDCA716}"/>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19" name="Slide Number Placeholder">
            <a:extLst>
              <a:ext uri="{FF2B5EF4-FFF2-40B4-BE49-F238E27FC236}">
                <a16:creationId xmlns:a16="http://schemas.microsoft.com/office/drawing/2014/main" id="{D22E4398-A643-D30E-EB2E-700EB734DC6B}"/>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20" name="Group 19">
            <a:extLst>
              <a:ext uri="{FF2B5EF4-FFF2-40B4-BE49-F238E27FC236}">
                <a16:creationId xmlns:a16="http://schemas.microsoft.com/office/drawing/2014/main" id="{AF3218C8-FCF5-356E-A4B7-82E8F9649EF6}"/>
              </a:ext>
            </a:extLst>
          </p:cNvPr>
          <p:cNvGrpSpPr/>
          <p:nvPr userDrawn="1"/>
        </p:nvGrpSpPr>
        <p:grpSpPr>
          <a:xfrm>
            <a:off x="-293665" y="-294640"/>
            <a:ext cx="24974505" cy="14305280"/>
            <a:chOff x="-109730" y="-110490"/>
            <a:chExt cx="9364220" cy="5364480"/>
          </a:xfrm>
        </p:grpSpPr>
        <p:grpSp>
          <p:nvGrpSpPr>
            <p:cNvPr id="21" name="Group 20">
              <a:extLst>
                <a:ext uri="{FF2B5EF4-FFF2-40B4-BE49-F238E27FC236}">
                  <a16:creationId xmlns:a16="http://schemas.microsoft.com/office/drawing/2014/main" id="{6E7E92B4-E9F8-F6C0-7367-BF18BD2B259B}"/>
                </a:ext>
              </a:extLst>
            </p:cNvPr>
            <p:cNvGrpSpPr/>
            <p:nvPr userDrawn="1"/>
          </p:nvGrpSpPr>
          <p:grpSpPr>
            <a:xfrm>
              <a:off x="228600" y="-110490"/>
              <a:ext cx="8686732" cy="91440"/>
              <a:chOff x="228600" y="-152400"/>
              <a:chExt cx="8686732" cy="152400"/>
            </a:xfrm>
          </p:grpSpPr>
          <p:cxnSp>
            <p:nvCxnSpPr>
              <p:cNvPr id="54" name="Straight Connector 53">
                <a:extLst>
                  <a:ext uri="{FF2B5EF4-FFF2-40B4-BE49-F238E27FC236}">
                    <a16:creationId xmlns:a16="http://schemas.microsoft.com/office/drawing/2014/main" id="{56DD6730-88F7-C374-7B5E-354E7548527C}"/>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F9806737-1DE9-B007-16D4-7348C5AA72F2}"/>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D5E615FF-7800-F786-0367-34D4BD61A9C4}"/>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FFBD8025-0FFF-5F34-03D0-6DC3D4BC59D3}"/>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2050CDA0-055B-D816-84B0-CC0636C7673D}"/>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41DE7CF8-7FB6-9D63-F43F-63B9B1B519A0}"/>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AFAEA8E7-2F35-64B5-E769-282057FD1ABC}"/>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D27450D5-C1E4-C188-9621-66B9DCAF2FD6}"/>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F7161F2D-B910-8C81-450A-DAD7F4BEBCCB}"/>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D69E4DB8-F932-61C6-A836-1FE0C6B72C93}"/>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BA8D9C13-9635-831C-8777-D370A415AE59}"/>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2" name="Group 21">
              <a:extLst>
                <a:ext uri="{FF2B5EF4-FFF2-40B4-BE49-F238E27FC236}">
                  <a16:creationId xmlns:a16="http://schemas.microsoft.com/office/drawing/2014/main" id="{8CC3529D-6C44-BCF0-87E3-303F85F55414}"/>
                </a:ext>
              </a:extLst>
            </p:cNvPr>
            <p:cNvGrpSpPr/>
            <p:nvPr userDrawn="1"/>
          </p:nvGrpSpPr>
          <p:grpSpPr>
            <a:xfrm>
              <a:off x="228600" y="5162550"/>
              <a:ext cx="8686732" cy="91440"/>
              <a:chOff x="228600" y="5143500"/>
              <a:chExt cx="8686732" cy="152400"/>
            </a:xfrm>
          </p:grpSpPr>
          <p:cxnSp>
            <p:nvCxnSpPr>
              <p:cNvPr id="43" name="Straight Connector 42">
                <a:extLst>
                  <a:ext uri="{FF2B5EF4-FFF2-40B4-BE49-F238E27FC236}">
                    <a16:creationId xmlns:a16="http://schemas.microsoft.com/office/drawing/2014/main" id="{81557D63-3654-7107-8D98-115546776BF3}"/>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8CC9C5A8-6166-2E72-26D6-F1F1AE295644}"/>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7B5EF517-ACD4-311C-0421-49B669840FF5}"/>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D2F2E3FA-5B1E-DCE4-487C-6E00E3D8865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929DC9E3-AFAD-EC78-CB24-EDC0D55D511F}"/>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0E7B1D3D-DF53-0064-B7EC-6C3981CD0149}"/>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06E7F44E-9003-04AF-4CF2-81108E946F29}"/>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8231C74F-721B-E4E5-5628-82C2C64BC216}"/>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74B8065D-CF61-EFE0-7051-EFE88026DBE3}"/>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8F2F63B2-8CFB-089D-2344-F2B0BFB0B1D5}"/>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89776F6F-A617-0F92-1011-933F8ED68706}"/>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3" name="Group 22">
              <a:extLst>
                <a:ext uri="{FF2B5EF4-FFF2-40B4-BE49-F238E27FC236}">
                  <a16:creationId xmlns:a16="http://schemas.microsoft.com/office/drawing/2014/main" id="{78C72D62-254D-1C21-416F-B0712F8DC704}"/>
                </a:ext>
              </a:extLst>
            </p:cNvPr>
            <p:cNvGrpSpPr/>
            <p:nvPr userDrawn="1"/>
          </p:nvGrpSpPr>
          <p:grpSpPr>
            <a:xfrm>
              <a:off x="-109730" y="237744"/>
              <a:ext cx="91440" cy="4664456"/>
              <a:chOff x="-109730" y="237744"/>
              <a:chExt cx="91440" cy="4664456"/>
            </a:xfrm>
          </p:grpSpPr>
          <p:cxnSp>
            <p:nvCxnSpPr>
              <p:cNvPr id="34" name="Straight Connector 33">
                <a:extLst>
                  <a:ext uri="{FF2B5EF4-FFF2-40B4-BE49-F238E27FC236}">
                    <a16:creationId xmlns:a16="http://schemas.microsoft.com/office/drawing/2014/main" id="{7578295B-BAC6-4456-E37A-C5798CE8381E}"/>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918DFE48-01F0-EE40-4302-1340A351F6ED}"/>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3EF2F4BF-9048-3EE7-8FAA-1AF9A3619B6E}"/>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60990E17-DAF6-A0A5-D1C9-920BA390FB4E}"/>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E640F9EA-9516-0572-056D-648110B77A47}"/>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87B9BF57-26A4-C031-F034-2873BD3D19E2}"/>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4B3D2EE2-FF6F-B776-3F96-F74BB9203C93}"/>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1800CF2E-419E-89B1-418D-8FC1FD191AEE}"/>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C7FFA753-2481-9CA3-D9B7-ACE4A2DC3AEE}"/>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24" name="Group 23">
              <a:extLst>
                <a:ext uri="{FF2B5EF4-FFF2-40B4-BE49-F238E27FC236}">
                  <a16:creationId xmlns:a16="http://schemas.microsoft.com/office/drawing/2014/main" id="{6C640B69-A992-3A6E-28DD-44AA997D6FE2}"/>
                </a:ext>
              </a:extLst>
            </p:cNvPr>
            <p:cNvGrpSpPr/>
            <p:nvPr userDrawn="1"/>
          </p:nvGrpSpPr>
          <p:grpSpPr>
            <a:xfrm>
              <a:off x="9163050" y="237744"/>
              <a:ext cx="91440" cy="4663440"/>
              <a:chOff x="-109730" y="231394"/>
              <a:chExt cx="91440" cy="4663440"/>
            </a:xfrm>
          </p:grpSpPr>
          <p:cxnSp>
            <p:nvCxnSpPr>
              <p:cNvPr id="25" name="Straight Connector 24">
                <a:extLst>
                  <a:ext uri="{FF2B5EF4-FFF2-40B4-BE49-F238E27FC236}">
                    <a16:creationId xmlns:a16="http://schemas.microsoft.com/office/drawing/2014/main" id="{4481324F-C8A3-5F39-F90C-990FE2B90DD7}"/>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B0D2447B-1DCE-97F6-81B0-ECCA4A567BB0}"/>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02356E15-3210-BB8D-83DA-A095EBEF0C75}"/>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A528940C-F5E5-775E-72DD-60C2D69E3443}"/>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66B8E641-07E5-A0B8-D33E-8FBADB036962}"/>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5F4F560B-B3AF-9A8B-007B-14DBBB0AC649}"/>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5E266492-2757-6964-E851-45774E0C38E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02714E41-DE77-CCA7-1B6D-8661B5B04557}"/>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5F8ADE6D-C174-AC16-73C7-FEADCF57BEF5}"/>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1129608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2"/>
            <a:ext cx="4949825" cy="3413126"/>
          </a:xfrm>
        </p:spPr>
        <p:txBody>
          <a:bodyPr rIns="0"/>
          <a:lstStyle>
            <a:lvl1pPr>
              <a:lnSpc>
                <a:spcPct val="110000"/>
              </a:lnSpc>
              <a:defRPr sz="36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cxnSp>
        <p:nvCxnSpPr>
          <p:cNvPr id="16" name="Straight Connector 15" descr="Horizontal row divider">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descr="Vertical column divider">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descr="Vertical column divider">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descr="Vertical column divider">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60967149"/>
      </p:ext>
    </p:extLst>
  </p:cSld>
  <p:clrMapOvr>
    <a:masterClrMapping/>
  </p:clrMapOvr>
  <p:transition spd="med"/>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705" y="2590327"/>
            <a:ext cx="10945425" cy="4077250"/>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12832046" y="2590326"/>
            <a:ext cx="10942721" cy="4077248"/>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2"/>
          </p:nvPr>
        </p:nvSpPr>
        <p:spPr bwMode="auto">
          <a:xfrm>
            <a:off x="4267522" y="16705353"/>
            <a:ext cx="3200519" cy="384054"/>
          </a:xfrm>
          <a:prstGeom prst="rect">
            <a:avLst/>
          </a:prstGeom>
          <a:noFill/>
          <a:ln w="9525">
            <a:noFill/>
            <a:miter lim="800000"/>
            <a:headEnd/>
            <a:tailEnd/>
          </a:ln>
          <a:effectLst/>
        </p:spPr>
        <p:txBody>
          <a:bodyPr vert="horz" wrap="square" lIns="0" tIns="0" rIns="0" bIns="0" numCol="1" anchor="ctr" anchorCtr="0" compatLnSpc="1">
            <a:prstTxWarp prst="textNoShape">
              <a:avLst/>
            </a:prstTxWarp>
          </a:bodyPr>
          <a:lstStyle>
            <a:defPPr>
              <a:defRPr lang="en-US"/>
            </a:defPPr>
            <a:lvl1pPr algn="l" rtl="0" fontAlgn="base">
              <a:lnSpc>
                <a:spcPct val="100000"/>
              </a:lnSpc>
              <a:spcBef>
                <a:spcPct val="0"/>
              </a:spcBef>
              <a:spcAft>
                <a:spcPct val="0"/>
              </a:spcAft>
              <a:defRPr sz="2130" b="0" i="0" kern="1200">
                <a:solidFill>
                  <a:schemeClr val="tx1"/>
                </a:solidFill>
                <a:latin typeface="IBM Plex Sans" charset="0"/>
                <a:ea typeface="IBM Plex Sans" charset="0"/>
                <a:cs typeface="IBM Plex Sans" charset="0"/>
              </a:defRPr>
            </a:lvl1pPr>
            <a:lvl2pPr marL="1217802" algn="l" rtl="0" fontAlgn="base">
              <a:lnSpc>
                <a:spcPct val="90000"/>
              </a:lnSpc>
              <a:spcBef>
                <a:spcPct val="0"/>
              </a:spcBef>
              <a:spcAft>
                <a:spcPct val="0"/>
              </a:spcAft>
              <a:defRPr sz="5862" kern="1200">
                <a:solidFill>
                  <a:schemeClr val="hlink"/>
                </a:solidFill>
                <a:latin typeface="Arial" charset="0"/>
                <a:ea typeface="+mn-ea"/>
                <a:cs typeface="+mn-cs"/>
              </a:defRPr>
            </a:lvl2pPr>
            <a:lvl3pPr marL="2435606" algn="l" rtl="0" fontAlgn="base">
              <a:lnSpc>
                <a:spcPct val="90000"/>
              </a:lnSpc>
              <a:spcBef>
                <a:spcPct val="0"/>
              </a:spcBef>
              <a:spcAft>
                <a:spcPct val="0"/>
              </a:spcAft>
              <a:defRPr sz="5862" kern="1200">
                <a:solidFill>
                  <a:schemeClr val="hlink"/>
                </a:solidFill>
                <a:latin typeface="Arial" charset="0"/>
                <a:ea typeface="+mn-ea"/>
                <a:cs typeface="+mn-cs"/>
              </a:defRPr>
            </a:lvl3pPr>
            <a:lvl4pPr marL="3653410" algn="l" rtl="0" fontAlgn="base">
              <a:lnSpc>
                <a:spcPct val="90000"/>
              </a:lnSpc>
              <a:spcBef>
                <a:spcPct val="0"/>
              </a:spcBef>
              <a:spcAft>
                <a:spcPct val="0"/>
              </a:spcAft>
              <a:defRPr sz="5862" kern="1200">
                <a:solidFill>
                  <a:schemeClr val="hlink"/>
                </a:solidFill>
                <a:latin typeface="Arial" charset="0"/>
                <a:ea typeface="+mn-ea"/>
                <a:cs typeface="+mn-cs"/>
              </a:defRPr>
            </a:lvl4pPr>
            <a:lvl5pPr marL="4871212" algn="l" rtl="0" fontAlgn="base">
              <a:lnSpc>
                <a:spcPct val="90000"/>
              </a:lnSpc>
              <a:spcBef>
                <a:spcPct val="0"/>
              </a:spcBef>
              <a:spcAft>
                <a:spcPct val="0"/>
              </a:spcAft>
              <a:defRPr sz="5862" kern="1200">
                <a:solidFill>
                  <a:schemeClr val="hlink"/>
                </a:solidFill>
                <a:latin typeface="Arial" charset="0"/>
                <a:ea typeface="+mn-ea"/>
                <a:cs typeface="+mn-cs"/>
              </a:defRPr>
            </a:lvl5pPr>
            <a:lvl6pPr marL="6089016" algn="l" defTabSz="2435606" rtl="0" eaLnBrk="1" latinLnBrk="0" hangingPunct="1">
              <a:defRPr sz="5862" kern="1200">
                <a:solidFill>
                  <a:schemeClr val="hlink"/>
                </a:solidFill>
                <a:latin typeface="Arial" charset="0"/>
                <a:ea typeface="+mn-ea"/>
                <a:cs typeface="+mn-cs"/>
              </a:defRPr>
            </a:lvl6pPr>
            <a:lvl7pPr marL="7306820" algn="l" defTabSz="2435606" rtl="0" eaLnBrk="1" latinLnBrk="0" hangingPunct="1">
              <a:defRPr sz="5862" kern="1200">
                <a:solidFill>
                  <a:schemeClr val="hlink"/>
                </a:solidFill>
                <a:latin typeface="Arial" charset="0"/>
                <a:ea typeface="+mn-ea"/>
                <a:cs typeface="+mn-cs"/>
              </a:defRPr>
            </a:lvl7pPr>
            <a:lvl8pPr marL="8524622" algn="l" defTabSz="2435606" rtl="0" eaLnBrk="1" latinLnBrk="0" hangingPunct="1">
              <a:defRPr sz="5862" kern="1200">
                <a:solidFill>
                  <a:schemeClr val="hlink"/>
                </a:solidFill>
                <a:latin typeface="Arial" charset="0"/>
                <a:ea typeface="+mn-ea"/>
                <a:cs typeface="+mn-cs"/>
              </a:defRPr>
            </a:lvl8pPr>
            <a:lvl9pPr marL="9742426" algn="l" defTabSz="2435606" rtl="0" eaLnBrk="1" latinLnBrk="0" hangingPunct="1">
              <a:defRPr sz="5862" kern="1200">
                <a:solidFill>
                  <a:schemeClr val="hlink"/>
                </a:solidFill>
                <a:latin typeface="Arial" charset="0"/>
                <a:ea typeface="+mn-ea"/>
                <a:cs typeface="+mn-cs"/>
              </a:defRPr>
            </a:lvl9pPr>
          </a:lstStyle>
          <a:p>
            <a:endParaRPr lang="en-US"/>
          </a:p>
        </p:txBody>
      </p:sp>
      <p:sp>
        <p:nvSpPr>
          <p:cNvPr id="10" name="Content Placeholder 2">
            <a:extLst>
              <a:ext uri="{FF2B5EF4-FFF2-40B4-BE49-F238E27FC236}">
                <a16:creationId xmlns:a16="http://schemas.microsoft.com/office/drawing/2014/main" id="{FCA22712-F459-524F-9A7F-F12E85DF0F28}"/>
              </a:ext>
            </a:extLst>
          </p:cNvPr>
          <p:cNvSpPr>
            <a:spLocks noGrp="1"/>
          </p:cNvSpPr>
          <p:nvPr>
            <p:ph sz="half" idx="15"/>
          </p:nvPr>
        </p:nvSpPr>
        <p:spPr>
          <a:xfrm>
            <a:off x="609706" y="7907449"/>
            <a:ext cx="10945415" cy="4077282"/>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Content Placeholder 3">
            <a:extLst>
              <a:ext uri="{FF2B5EF4-FFF2-40B4-BE49-F238E27FC236}">
                <a16:creationId xmlns:a16="http://schemas.microsoft.com/office/drawing/2014/main" id="{E5323BF2-6DE7-2549-853F-BFE529DB0907}"/>
              </a:ext>
            </a:extLst>
          </p:cNvPr>
          <p:cNvSpPr>
            <a:spLocks noGrp="1"/>
          </p:cNvSpPr>
          <p:nvPr>
            <p:ph sz="half" idx="16"/>
          </p:nvPr>
        </p:nvSpPr>
        <p:spPr>
          <a:xfrm>
            <a:off x="12829352" y="7907441"/>
            <a:ext cx="10945417" cy="4077286"/>
          </a:xfrm>
          <a:prstGeom prst="rect">
            <a:avLst/>
          </a:prstGeom>
          <a:noFill/>
          <a:ln>
            <a:noFill/>
          </a:ln>
        </p:spPr>
        <p:txBody>
          <a:bodyPr lIns="0" tIns="0" rIns="0" bIns="0"/>
          <a:lstStyle>
            <a:lvl1pPr>
              <a:defRPr sz="3728" b="0" i="0">
                <a:solidFill>
                  <a:schemeClr val="tx1"/>
                </a:solidFill>
              </a:defRPr>
            </a:lvl1pPr>
            <a:lvl2pPr>
              <a:defRPr sz="3728" b="0" i="0">
                <a:solidFill>
                  <a:schemeClr val="tx1"/>
                </a:solidFill>
              </a:defRPr>
            </a:lvl2pPr>
            <a:lvl3pPr>
              <a:defRPr sz="3728" b="0" i="0">
                <a:solidFill>
                  <a:schemeClr val="tx1"/>
                </a:solidFill>
              </a:defRPr>
            </a:lvl3pPr>
            <a:lvl4pPr>
              <a:defRPr sz="3728" b="0" i="0">
                <a:solidFill>
                  <a:schemeClr val="tx1"/>
                </a:solidFill>
              </a:defRPr>
            </a:lvl4pPr>
            <a:lvl5pPr>
              <a:defRPr sz="3728" b="0" i="0">
                <a:solidFill>
                  <a:schemeClr val="tx1"/>
                </a:solidFill>
              </a:defRPr>
            </a:lvl5pPr>
            <a:lvl6pPr>
              <a:defRPr sz="3808"/>
            </a:lvl6pPr>
            <a:lvl7pPr>
              <a:defRPr sz="3808"/>
            </a:lvl7pPr>
            <a:lvl8pPr>
              <a:defRPr sz="3808"/>
            </a:lvl8pPr>
            <a:lvl9pPr>
              <a:defRPr sz="380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9" name="Title 3">
            <a:extLst>
              <a:ext uri="{FF2B5EF4-FFF2-40B4-BE49-F238E27FC236}">
                <a16:creationId xmlns:a16="http://schemas.microsoft.com/office/drawing/2014/main" id="{FD622C7C-D62B-5644-B5A6-C489B2ACE3FA}"/>
              </a:ext>
            </a:extLst>
          </p:cNvPr>
          <p:cNvSpPr>
            <a:spLocks noGrp="1"/>
          </p:cNvSpPr>
          <p:nvPr>
            <p:ph type="title"/>
          </p:nvPr>
        </p:nvSpPr>
        <p:spPr>
          <a:xfrm>
            <a:off x="609707" y="572801"/>
            <a:ext cx="23167790" cy="1502986"/>
          </a:xfrm>
          <a:prstGeom prst="rect">
            <a:avLst/>
          </a:prstGeom>
        </p:spPr>
        <p:txBody>
          <a:bodyPr/>
          <a:lstStyle>
            <a:lvl1pPr>
              <a:defRPr b="0" i="0">
                <a:solidFill>
                  <a:schemeClr val="tx1"/>
                </a:solidFill>
              </a:defRPr>
            </a:lvl1pPr>
          </a:lstStyle>
          <a:p>
            <a:r>
              <a:rPr lang="en-GB"/>
              <a:t>Click to edit Master title style</a:t>
            </a:r>
            <a:endParaRPr lang="en-US"/>
          </a:p>
        </p:txBody>
      </p:sp>
      <p:cxnSp>
        <p:nvCxnSpPr>
          <p:cNvPr id="24" name="Straight Connector 23">
            <a:extLst>
              <a:ext uri="{FF2B5EF4-FFF2-40B4-BE49-F238E27FC236}">
                <a16:creationId xmlns:a16="http://schemas.microsoft.com/office/drawing/2014/main" id="{65246D31-2951-C940-5408-CA4EE9F9A0AD}"/>
              </a:ext>
            </a:extLst>
          </p:cNvPr>
          <p:cNvCxnSpPr>
            <a:cxnSpLocks/>
          </p:cNvCxnSpPr>
          <p:nvPr userDrawn="1"/>
        </p:nvCxnSpPr>
        <p:spPr bwMode="auto">
          <a:xfrm flipH="1" flipV="1">
            <a:off x="12193589" y="2590325"/>
            <a:ext cx="8295" cy="407727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B5DFDA66-D4CD-7D5A-E072-6026711FA5AB}"/>
              </a:ext>
            </a:extLst>
          </p:cNvPr>
          <p:cNvCxnSpPr>
            <a:cxnSpLocks/>
          </p:cNvCxnSpPr>
          <p:nvPr userDrawn="1"/>
        </p:nvCxnSpPr>
        <p:spPr bwMode="auto">
          <a:xfrm>
            <a:off x="585943" y="7287522"/>
            <a:ext cx="10969178"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98C5606D-A15E-3A1D-B376-529E14EA68EE}"/>
              </a:ext>
            </a:extLst>
          </p:cNvPr>
          <p:cNvCxnSpPr>
            <a:cxnSpLocks/>
          </p:cNvCxnSpPr>
          <p:nvPr userDrawn="1"/>
        </p:nvCxnSpPr>
        <p:spPr bwMode="auto">
          <a:xfrm>
            <a:off x="12820870" y="7287522"/>
            <a:ext cx="10969178"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64B4FEEE-12D0-44B5-11FF-79A7C0DE4A01}"/>
              </a:ext>
            </a:extLst>
          </p:cNvPr>
          <p:cNvCxnSpPr>
            <a:cxnSpLocks/>
          </p:cNvCxnSpPr>
          <p:nvPr userDrawn="1"/>
        </p:nvCxnSpPr>
        <p:spPr bwMode="auto">
          <a:xfrm flipV="1">
            <a:off x="12193589" y="7907442"/>
            <a:ext cx="8295" cy="407728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8" name="Footer Placeholder">
            <a:extLst>
              <a:ext uri="{FF2B5EF4-FFF2-40B4-BE49-F238E27FC236}">
                <a16:creationId xmlns:a16="http://schemas.microsoft.com/office/drawing/2014/main" id="{33B0AAF6-BF26-3D14-6BCE-CA79AF85914E}"/>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29" name="Slide Number Placeholder">
            <a:extLst>
              <a:ext uri="{FF2B5EF4-FFF2-40B4-BE49-F238E27FC236}">
                <a16:creationId xmlns:a16="http://schemas.microsoft.com/office/drawing/2014/main" id="{E8442CE9-662A-0DBA-5EFF-A38D576208EC}"/>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30" name="Group 29">
            <a:extLst>
              <a:ext uri="{FF2B5EF4-FFF2-40B4-BE49-F238E27FC236}">
                <a16:creationId xmlns:a16="http://schemas.microsoft.com/office/drawing/2014/main" id="{7EF29076-C848-9966-AC13-278123F46DDA}"/>
              </a:ext>
            </a:extLst>
          </p:cNvPr>
          <p:cNvGrpSpPr/>
          <p:nvPr userDrawn="1"/>
        </p:nvGrpSpPr>
        <p:grpSpPr>
          <a:xfrm>
            <a:off x="-293665" y="-294640"/>
            <a:ext cx="24974505" cy="14305280"/>
            <a:chOff x="-109730" y="-110490"/>
            <a:chExt cx="9364220" cy="5364480"/>
          </a:xfrm>
        </p:grpSpPr>
        <p:grpSp>
          <p:nvGrpSpPr>
            <p:cNvPr id="31" name="Group 30">
              <a:extLst>
                <a:ext uri="{FF2B5EF4-FFF2-40B4-BE49-F238E27FC236}">
                  <a16:creationId xmlns:a16="http://schemas.microsoft.com/office/drawing/2014/main" id="{2FA9CF43-22EB-3C4E-63A6-D3AFA6A9617B}"/>
                </a:ext>
              </a:extLst>
            </p:cNvPr>
            <p:cNvGrpSpPr/>
            <p:nvPr userDrawn="1"/>
          </p:nvGrpSpPr>
          <p:grpSpPr>
            <a:xfrm>
              <a:off x="228600" y="-110490"/>
              <a:ext cx="8686732" cy="91440"/>
              <a:chOff x="228600" y="-152400"/>
              <a:chExt cx="8686732" cy="152400"/>
            </a:xfrm>
          </p:grpSpPr>
          <p:cxnSp>
            <p:nvCxnSpPr>
              <p:cNvPr id="64" name="Straight Connector 63">
                <a:extLst>
                  <a:ext uri="{FF2B5EF4-FFF2-40B4-BE49-F238E27FC236}">
                    <a16:creationId xmlns:a16="http://schemas.microsoft.com/office/drawing/2014/main" id="{E0FAD8C5-C1B9-2D5B-D92D-B207D7D56FA8}"/>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43BF4574-F8F9-10F0-D925-41496DD2729E}"/>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FF53C19B-63A3-47C2-174B-18D2B914C88B}"/>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08C963F2-AC83-39EE-7B1A-7653E09143CE}"/>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32A8EFFA-C20D-CE62-7D53-EA638A80C0DE}"/>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4C0E2252-CBA5-3F58-D79B-0D4BE1009593}"/>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1BD7C5CD-2D2D-33A9-03FC-FD852ED06F47}"/>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7C4258A1-02AC-BA2D-C93F-8E1812398193}"/>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6F1105E4-BFA4-8991-3985-9711BFEA0939}"/>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DB4989FB-BD38-AF43-1FA6-CD3B98ACA228}"/>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1548767A-B063-E8B7-FE2B-29BEDF6D34E9}"/>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2" name="Group 31">
              <a:extLst>
                <a:ext uri="{FF2B5EF4-FFF2-40B4-BE49-F238E27FC236}">
                  <a16:creationId xmlns:a16="http://schemas.microsoft.com/office/drawing/2014/main" id="{1B83C1D8-24B6-EFD2-9760-DD93DCA7C0D4}"/>
                </a:ext>
              </a:extLst>
            </p:cNvPr>
            <p:cNvGrpSpPr/>
            <p:nvPr userDrawn="1"/>
          </p:nvGrpSpPr>
          <p:grpSpPr>
            <a:xfrm>
              <a:off x="228600" y="5162550"/>
              <a:ext cx="8686732" cy="91440"/>
              <a:chOff x="228600" y="5143500"/>
              <a:chExt cx="8686732" cy="152400"/>
            </a:xfrm>
          </p:grpSpPr>
          <p:cxnSp>
            <p:nvCxnSpPr>
              <p:cNvPr id="53" name="Straight Connector 52">
                <a:extLst>
                  <a:ext uri="{FF2B5EF4-FFF2-40B4-BE49-F238E27FC236}">
                    <a16:creationId xmlns:a16="http://schemas.microsoft.com/office/drawing/2014/main" id="{17AED45A-4DE6-C8DD-6E79-D5AC898EE2D2}"/>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2FCEF13F-16F9-52C4-43BD-1F1F457AFF94}"/>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DABB5665-8ADE-9F15-14E3-099D7D02F604}"/>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40876C00-FA87-C793-191A-7652D0432624}"/>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D395137E-FB88-D320-50FD-CD0848A63FB4}"/>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5AF30B1B-4FFC-680A-D0D2-A13A34FFF95C}"/>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3D730BD5-47C7-C702-B4C8-EE168203942E}"/>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3CA52B60-30FA-0BFB-A114-47B51A0A43CF}"/>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E6161534-C085-AF85-58A8-9BAF0C377A88}"/>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1EFA89B4-4864-E7A9-E458-A3AFD93A9D97}"/>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14258B5B-8EC4-DED7-B529-CA4655500025}"/>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3" name="Group 32">
              <a:extLst>
                <a:ext uri="{FF2B5EF4-FFF2-40B4-BE49-F238E27FC236}">
                  <a16:creationId xmlns:a16="http://schemas.microsoft.com/office/drawing/2014/main" id="{B05FA587-1AF4-C8C2-51B2-E9EB6BACE65D}"/>
                </a:ext>
              </a:extLst>
            </p:cNvPr>
            <p:cNvGrpSpPr/>
            <p:nvPr userDrawn="1"/>
          </p:nvGrpSpPr>
          <p:grpSpPr>
            <a:xfrm>
              <a:off x="-109730" y="237744"/>
              <a:ext cx="91440" cy="4664456"/>
              <a:chOff x="-109730" y="237744"/>
              <a:chExt cx="91440" cy="4664456"/>
            </a:xfrm>
          </p:grpSpPr>
          <p:cxnSp>
            <p:nvCxnSpPr>
              <p:cNvPr id="44" name="Straight Connector 43">
                <a:extLst>
                  <a:ext uri="{FF2B5EF4-FFF2-40B4-BE49-F238E27FC236}">
                    <a16:creationId xmlns:a16="http://schemas.microsoft.com/office/drawing/2014/main" id="{40052F9B-4A14-E92F-4D98-C0366E6EB8A3}"/>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EF90E5BE-484E-0A50-3AFD-FDC2A54214A9}"/>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B034C416-C1B0-6822-DDE8-35068086A646}"/>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6E6B93B4-FBA4-6A41-9460-45DF96BA1AE7}"/>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3C43B488-78AF-B3F0-BB4C-5D0C9B038F2D}"/>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E156D41C-7D19-A417-98E4-6DABD6CB3F79}"/>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2D37969A-9E07-A306-58B2-1D5866ABB589}"/>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72E98744-49B7-F878-A42D-8B324346D937}"/>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003F1D17-5984-546E-04D0-E97D163EF458}"/>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34" name="Group 33">
              <a:extLst>
                <a:ext uri="{FF2B5EF4-FFF2-40B4-BE49-F238E27FC236}">
                  <a16:creationId xmlns:a16="http://schemas.microsoft.com/office/drawing/2014/main" id="{72C26B12-9DF3-0F62-DA10-B8FCD1629176}"/>
                </a:ext>
              </a:extLst>
            </p:cNvPr>
            <p:cNvGrpSpPr/>
            <p:nvPr userDrawn="1"/>
          </p:nvGrpSpPr>
          <p:grpSpPr>
            <a:xfrm>
              <a:off x="9163050" y="237744"/>
              <a:ext cx="91440" cy="4663440"/>
              <a:chOff x="-109730" y="231394"/>
              <a:chExt cx="91440" cy="4663440"/>
            </a:xfrm>
          </p:grpSpPr>
          <p:cxnSp>
            <p:nvCxnSpPr>
              <p:cNvPr id="35" name="Straight Connector 34">
                <a:extLst>
                  <a:ext uri="{FF2B5EF4-FFF2-40B4-BE49-F238E27FC236}">
                    <a16:creationId xmlns:a16="http://schemas.microsoft.com/office/drawing/2014/main" id="{38E677C1-4254-B62F-F6C7-208FFE0475F2}"/>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F5E684A1-0044-4984-A1EE-ABC06079B1C0}"/>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6E7E887D-DDD9-7EDD-09F7-BBAA0CEE651A}"/>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1ACD5105-4C6E-D81A-3E38-AAC804DAA84A}"/>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469BD2FE-C489-04F2-9288-0125E2FFD719}"/>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89438DA0-77ED-1FAE-3579-4012BE0C239D}"/>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5B9DEA95-2291-9ED4-3CF1-0F894975FBF9}"/>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7A45B2DC-CDD8-6F50-24C5-62AA0CFCEB43}"/>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4922D8FD-44ED-CCE0-3C25-1A720092B67C}"/>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818412884"/>
      </p:ext>
    </p:extLst>
  </p:cSld>
  <p:clrMapOvr>
    <a:masterClrMapping/>
  </p:clrMapOvr>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accent2"/>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1556346752"/>
      </p:ext>
    </p:extLst>
  </p:cSld>
  <p:clrMapOvr>
    <a:masterClrMapping/>
  </p:clrMapOvr>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33600"/>
          </a:xfrm>
        </p:spPr>
        <p:txBody>
          <a:bodyPr/>
          <a:lstStyle>
            <a:lvl1pPr>
              <a:defRPr>
                <a:solidFill>
                  <a:schemeClr val="accent2"/>
                </a:solidFill>
              </a:defRPr>
            </a:lvl1pPr>
          </a:lstStyle>
          <a:p>
            <a:r>
              <a:rPr lang="en-GB"/>
              <a:t>Click to edit Master title style</a:t>
            </a:r>
            <a:endParaRPr lang="en-US"/>
          </a:p>
        </p:txBody>
      </p:sp>
      <p:sp>
        <p:nvSpPr>
          <p:cNvPr id="8" name="Text Placeholder 1"/>
          <p:cNvSpPr>
            <a:spLocks noGrp="1"/>
          </p:cNvSpPr>
          <p:nvPr>
            <p:ph type="body" sz="quarter" idx="13"/>
          </p:nvPr>
        </p:nvSpPr>
        <p:spPr>
          <a:xfrm>
            <a:off x="585292" y="3316224"/>
            <a:ext cx="10998616" cy="8672576"/>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537024" indent="0">
              <a:buNone/>
              <a:defRPr/>
            </a:lvl3pPr>
            <a:lvl4pPr marL="1158622" indent="0">
              <a:buNone/>
              <a:defRPr/>
            </a:lvl4pPr>
            <a:lvl5pPr marL="1682958" indent="0">
              <a:buNone/>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ext Placeholder 2"/>
          <p:cNvSpPr>
            <a:spLocks noGrp="1"/>
          </p:cNvSpPr>
          <p:nvPr>
            <p:ph type="body" sz="quarter" idx="12"/>
          </p:nvPr>
        </p:nvSpPr>
        <p:spPr>
          <a:xfrm>
            <a:off x="12778880" y="3316224"/>
            <a:ext cx="10998616" cy="8672576"/>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537024" indent="0">
              <a:buNone/>
              <a:defRPr/>
            </a:lvl3pPr>
            <a:lvl4pPr marL="1158622" indent="0">
              <a:buNone/>
              <a:defRPr/>
            </a:lvl4pPr>
            <a:lvl5pPr marL="1682958" indent="0">
              <a:buNone/>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020970037"/>
      </p:ext>
    </p:extLst>
  </p:cSld>
  <p:clrMapOvr>
    <a:masterClrMapping/>
  </p:clrMapOvr>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585292" y="585216"/>
            <a:ext cx="11023003" cy="2145792"/>
          </a:xfrm>
        </p:spPr>
        <p:txBody>
          <a:bodyPr/>
          <a:lstStyle>
            <a:lvl1pPr>
              <a:defRPr sz="4262">
                <a:solidFill>
                  <a:schemeClr val="accent2"/>
                </a:solidFill>
              </a:defRPr>
            </a:lvl1pPr>
          </a:lstStyle>
          <a:p>
            <a:r>
              <a:rPr lang="en-GB"/>
              <a:t>Click to edit Master title style</a:t>
            </a:r>
            <a:endParaRPr lang="en-US"/>
          </a:p>
        </p:txBody>
      </p:sp>
      <p:sp>
        <p:nvSpPr>
          <p:cNvPr id="6" name="Text Placeholder"/>
          <p:cNvSpPr>
            <a:spLocks noGrp="1"/>
          </p:cNvSpPr>
          <p:nvPr>
            <p:ph type="body" sz="quarter" idx="12"/>
          </p:nvPr>
        </p:nvSpPr>
        <p:spPr>
          <a:xfrm>
            <a:off x="365807" y="3023616"/>
            <a:ext cx="11218101" cy="8965184"/>
          </a:xfrm>
        </p:spPr>
        <p:txBody>
          <a:bodyPr/>
          <a:lstStyle>
            <a:lvl1pPr>
              <a:lnSpc>
                <a:spcPct val="90000"/>
              </a:lnSpc>
              <a:defRPr sz="25570" b="0" i="0">
                <a:solidFill>
                  <a:schemeClr val="accent2"/>
                </a:solidFill>
                <a:latin typeface="IBM Plex Sans Light" panose="020B0403050203000203" pitchFamily="34" charset="0"/>
              </a:defRPr>
            </a:lvl1pPr>
          </a:lstStyle>
          <a:p>
            <a:pPr lvl="0"/>
            <a:r>
              <a:rPr lang="en-GB"/>
              <a:t>Click to edit Master text styles</a:t>
            </a:r>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1886321989"/>
      </p:ext>
    </p:extLst>
  </p:cSld>
  <p:clrMapOvr>
    <a:masterClrMapping/>
  </p:clrMapOvr>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85292" y="585216"/>
            <a:ext cx="11023003" cy="2145792"/>
          </a:xfrm>
        </p:spPr>
        <p:txBody>
          <a:bodyPr/>
          <a:lstStyle>
            <a:lvl1pPr>
              <a:defRPr sz="4262" b="0" i="0">
                <a:solidFill>
                  <a:schemeClr val="accent2"/>
                </a:solidFill>
                <a:latin typeface="IBM Plex Sans Light" panose="020B0403050203000203" pitchFamily="34" charset="0"/>
              </a:defRPr>
            </a:lvl1pPr>
          </a:lstStyle>
          <a:p>
            <a:r>
              <a:rPr lang="en-GB"/>
              <a:t>Click to edit Master title style</a:t>
            </a:r>
            <a:endParaRPr lang="en-US"/>
          </a:p>
        </p:txBody>
      </p:sp>
      <p:sp>
        <p:nvSpPr>
          <p:cNvPr id="6" name="Text Placeholder"/>
          <p:cNvSpPr>
            <a:spLocks noGrp="1"/>
          </p:cNvSpPr>
          <p:nvPr>
            <p:ph type="body" sz="quarter" idx="12"/>
          </p:nvPr>
        </p:nvSpPr>
        <p:spPr>
          <a:xfrm>
            <a:off x="365807" y="3023616"/>
            <a:ext cx="11218101" cy="8965184"/>
          </a:xfrm>
        </p:spPr>
        <p:txBody>
          <a:bodyPr/>
          <a:lstStyle>
            <a:lvl1pPr>
              <a:lnSpc>
                <a:spcPct val="90000"/>
              </a:lnSpc>
              <a:defRPr sz="25570" b="0" i="0">
                <a:solidFill>
                  <a:schemeClr val="accent2"/>
                </a:solidFill>
                <a:latin typeface="IBM Plex Sans Light" panose="020B0403050203000203" pitchFamily="34" charset="0"/>
              </a:defRPr>
            </a:lvl1pPr>
          </a:lstStyle>
          <a:p>
            <a:pPr lvl="0"/>
            <a:r>
              <a:rPr lang="en-GB"/>
              <a:t>Click to edit Master text styles</a:t>
            </a:r>
          </a:p>
        </p:txBody>
      </p:sp>
      <p:sp>
        <p:nvSpPr>
          <p:cNvPr id="7" name="Picture Placeholder"/>
          <p:cNvSpPr>
            <a:spLocks noGrp="1"/>
          </p:cNvSpPr>
          <p:nvPr>
            <p:ph type="pic" sz="quarter" idx="13"/>
          </p:nvPr>
        </p:nvSpPr>
        <p:spPr>
          <a:xfrm>
            <a:off x="12193587" y="0"/>
            <a:ext cx="12193588" cy="13716000"/>
          </a:xfrm>
        </p:spPr>
        <p:txBody>
          <a:bodyPr lIns="91440" tIns="91440" rIns="91440" bIns="91440"/>
          <a:lstStyle>
            <a:lvl1pPr>
              <a:defRPr b="0" i="0" baseline="0">
                <a:solidFill>
                  <a:schemeClr val="tx1"/>
                </a:solidFill>
                <a:latin typeface="IBM Plex Sans Light" panose="020B0403050203000203" pitchFamily="34" charset="0"/>
              </a:defRPr>
            </a:lvl1pPr>
          </a:lstStyle>
          <a:p>
            <a:r>
              <a:rPr lang="en-GB"/>
              <a:t>Click icon to add picture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584220060"/>
      </p:ext>
    </p:extLst>
  </p:cSld>
  <p:clrMapOvr>
    <a:masterClrMapping/>
  </p:clrMapOvr>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365811" y="243840"/>
            <a:ext cx="23411506" cy="11744960"/>
          </a:xfrm>
        </p:spPr>
        <p:txBody>
          <a:bodyPr/>
          <a:lstStyle>
            <a:lvl1pPr>
              <a:defRPr sz="25570" b="0" i="0">
                <a:solidFill>
                  <a:schemeClr val="accent2"/>
                </a:solidFill>
                <a:latin typeface="IBM Plex Sans Light" panose="020B0403050203000203" pitchFamily="34" charset="0"/>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1210934061"/>
      </p:ext>
    </p:extLst>
  </p:cSld>
  <p:clrMapOvr>
    <a:masterClrMapping/>
  </p:clrMapOvr>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560910" y="536448"/>
            <a:ext cx="14835357" cy="11452352"/>
          </a:xfrm>
        </p:spPr>
        <p:txBody>
          <a:bodyPr/>
          <a:lstStyle>
            <a:lvl1pPr>
              <a:defRPr>
                <a:solidFill>
                  <a:schemeClr val="accent2"/>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186380327"/>
      </p:ext>
    </p:extLst>
  </p:cSld>
  <p:clrMapOvr>
    <a:masterClrMapping/>
  </p:clrMapOvr>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11452352"/>
          </a:xfrm>
        </p:spPr>
        <p:txBody>
          <a:bodyPr/>
          <a:lstStyle>
            <a:lvl1pPr>
              <a:defRPr>
                <a:solidFill>
                  <a:schemeClr val="tx1"/>
                </a:solidFill>
              </a:defRPr>
            </a:lvl1pPr>
          </a:lstStyle>
          <a:p>
            <a:r>
              <a:rPr lang="en-GB"/>
              <a:t>Click to edit Master title style</a:t>
            </a:r>
            <a:endParaRPr lang="en-US"/>
          </a:p>
        </p:txBody>
      </p:sp>
      <p:sp>
        <p:nvSpPr>
          <p:cNvPr id="6" name="Text Placeholder"/>
          <p:cNvSpPr>
            <a:spLocks noGrp="1"/>
          </p:cNvSpPr>
          <p:nvPr>
            <p:ph type="body" sz="quarter" idx="12"/>
          </p:nvPr>
        </p:nvSpPr>
        <p:spPr>
          <a:xfrm>
            <a:off x="12778880" y="536448"/>
            <a:ext cx="10998616" cy="1145235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37490761"/>
      </p:ext>
    </p:extLst>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8" name="Text Placeholder 1"/>
          <p:cNvSpPr>
            <a:spLocks noGrp="1"/>
          </p:cNvSpPr>
          <p:nvPr>
            <p:ph type="body" sz="quarter" idx="13"/>
          </p:nvPr>
        </p:nvSpPr>
        <p:spPr>
          <a:xfrm>
            <a:off x="585292" y="3316224"/>
            <a:ext cx="10998616"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ext Placeholder 2"/>
          <p:cNvSpPr>
            <a:spLocks noGrp="1"/>
          </p:cNvSpPr>
          <p:nvPr>
            <p:ph type="body" sz="quarter" idx="12"/>
          </p:nvPr>
        </p:nvSpPr>
        <p:spPr>
          <a:xfrm>
            <a:off x="12778883" y="3316224"/>
            <a:ext cx="10998434"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671878688"/>
      </p:ext>
    </p:extLst>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7" name="Content Placeholder"/>
          <p:cNvSpPr>
            <a:spLocks noGrp="1"/>
          </p:cNvSpPr>
          <p:nvPr>
            <p:ph sz="quarter" idx="13"/>
          </p:nvPr>
        </p:nvSpPr>
        <p:spPr>
          <a:xfrm>
            <a:off x="560905" y="3243072"/>
            <a:ext cx="11047390" cy="8745728"/>
          </a:xfrm>
        </p:spPr>
        <p:txBody>
          <a:bodyPr/>
          <a:lstStyle>
            <a:lvl1pPr>
              <a:defRPr sz="6392">
                <a:solidFill>
                  <a:schemeClr val="tx1"/>
                </a:solidFill>
              </a:defRPr>
            </a:lvl1pPr>
          </a:lstStyle>
          <a:p>
            <a:pPr lvl="0"/>
            <a:r>
              <a:rPr lang="en-GB"/>
              <a:t>Click to edit Master text styles</a:t>
            </a:r>
          </a:p>
        </p:txBody>
      </p:sp>
      <p:sp>
        <p:nvSpPr>
          <p:cNvPr id="6" name="Text Placeholder"/>
          <p:cNvSpPr>
            <a:spLocks noGrp="1"/>
          </p:cNvSpPr>
          <p:nvPr>
            <p:ph type="body" sz="quarter" idx="12"/>
          </p:nvPr>
        </p:nvSpPr>
        <p:spPr>
          <a:xfrm>
            <a:off x="12778880" y="3316224"/>
            <a:ext cx="10998616"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63428725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a:p>
        </p:txBody>
      </p:sp>
    </p:spTree>
    <p:extLst>
      <p:ext uri="{BB962C8B-B14F-4D97-AF65-F5344CB8AC3E}">
        <p14:creationId xmlns:p14="http://schemas.microsoft.com/office/powerpoint/2010/main" val="6004458"/>
      </p:ext>
    </p:extLst>
  </p:cSld>
  <p:clrMapOvr>
    <a:masterClrMapping/>
  </p:clrMapOvr>
  <p:transition spd="med"/>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6" name="Text Placeholder 1"/>
          <p:cNvSpPr>
            <a:spLocks noGrp="1"/>
          </p:cNvSpPr>
          <p:nvPr>
            <p:ph type="body" sz="quarter" idx="12"/>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Text Placeholder 2"/>
          <p:cNvSpPr>
            <a:spLocks noGrp="1"/>
          </p:cNvSpPr>
          <p:nvPr>
            <p:ph type="body" sz="quarter" idx="13"/>
          </p:nvPr>
        </p:nvSpPr>
        <p:spPr>
          <a:xfrm>
            <a:off x="6682086"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0" name="Text Placeholder 3"/>
          <p:cNvSpPr>
            <a:spLocks noGrp="1"/>
          </p:cNvSpPr>
          <p:nvPr>
            <p:ph type="body" sz="quarter" idx="14"/>
          </p:nvPr>
        </p:nvSpPr>
        <p:spPr>
          <a:xfrm>
            <a:off x="12778880"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Text Placeholder 4"/>
          <p:cNvSpPr>
            <a:spLocks noGrp="1"/>
          </p:cNvSpPr>
          <p:nvPr>
            <p:ph type="body" sz="quarter" idx="15"/>
          </p:nvPr>
        </p:nvSpPr>
        <p:spPr>
          <a:xfrm>
            <a:off x="18875674"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165236865"/>
      </p:ext>
    </p:extLst>
  </p:cSld>
  <p:clrMapOvr>
    <a:masterClrMapping/>
  </p:clrMapOvr>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8" name="Text Placeholder"/>
          <p:cNvSpPr>
            <a:spLocks noGrp="1"/>
          </p:cNvSpPr>
          <p:nvPr>
            <p:ph type="body" sz="quarter" idx="13"/>
          </p:nvPr>
        </p:nvSpPr>
        <p:spPr>
          <a:xfrm>
            <a:off x="585292" y="3316224"/>
            <a:ext cx="10998616"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Picture Placeholder"/>
          <p:cNvSpPr>
            <a:spLocks noGrp="1"/>
          </p:cNvSpPr>
          <p:nvPr>
            <p:ph type="pic" sz="quarter" idx="14"/>
          </p:nvPr>
        </p:nvSpPr>
        <p:spPr>
          <a:xfrm>
            <a:off x="12193587" y="0"/>
            <a:ext cx="12193588" cy="13716000"/>
          </a:xfrm>
        </p:spPr>
        <p:txBody>
          <a:bodyPr lIns="91440" tIns="91440" rIns="91440" bIns="91440"/>
          <a:lstStyle>
            <a:lvl1pPr>
              <a:defRPr>
                <a:solidFill>
                  <a:schemeClr val="tx1"/>
                </a:solidFill>
              </a:defRPr>
            </a:lvl1pPr>
          </a:lstStyle>
          <a:p>
            <a:r>
              <a:rPr lang="en-GB"/>
              <a:t>Click icon to add picture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999346199"/>
      </p:ext>
    </p:extLst>
  </p:cSld>
  <p:clrMapOvr>
    <a:masterClrMapping/>
  </p:clrMapOvr>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11452352"/>
          </a:xfrm>
        </p:spPr>
        <p:txBody>
          <a:bodyPr/>
          <a:lstStyle>
            <a:lvl1pPr>
              <a:defRPr>
                <a:solidFill>
                  <a:schemeClr val="tx1"/>
                </a:solidFill>
              </a:defRPr>
            </a:lvl1pPr>
          </a:lstStyle>
          <a:p>
            <a:r>
              <a:rPr lang="en-GB"/>
              <a:t>Click to edit Master title style</a:t>
            </a:r>
            <a:endParaRPr lang="en-US"/>
          </a:p>
        </p:txBody>
      </p:sp>
      <p:sp>
        <p:nvSpPr>
          <p:cNvPr id="6" name="Text Placeholder 1"/>
          <p:cNvSpPr>
            <a:spLocks noGrp="1"/>
          </p:cNvSpPr>
          <p:nvPr>
            <p:ph type="body" sz="quarter" idx="12"/>
          </p:nvPr>
        </p:nvSpPr>
        <p:spPr>
          <a:xfrm>
            <a:off x="12778880" y="536448"/>
            <a:ext cx="4901822" cy="1145235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Text Placeholder 2"/>
          <p:cNvSpPr>
            <a:spLocks noGrp="1"/>
          </p:cNvSpPr>
          <p:nvPr>
            <p:ph type="body" sz="quarter" idx="13"/>
          </p:nvPr>
        </p:nvSpPr>
        <p:spPr>
          <a:xfrm>
            <a:off x="18875674" y="536448"/>
            <a:ext cx="4901822" cy="1145235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64170733"/>
      </p:ext>
    </p:extLst>
  </p:cSld>
  <p:clrMapOvr>
    <a:masterClrMapping/>
  </p:clrMapOvr>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560910" y="536448"/>
            <a:ext cx="11047208" cy="11452352"/>
          </a:xfrm>
        </p:spPr>
        <p:txBody>
          <a:bodyPr/>
          <a:lstStyle>
            <a:lvl1pPr>
              <a:defRPr>
                <a:solidFill>
                  <a:schemeClr val="tx1"/>
                </a:solidFill>
              </a:defRPr>
            </a:lvl1pPr>
          </a:lstStyle>
          <a:p>
            <a:r>
              <a:rPr lang="en-GB"/>
              <a:t>Click to edit Master title style</a:t>
            </a:r>
            <a:endParaRPr lang="en-US"/>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12193587" y="0"/>
            <a:ext cx="12193588" cy="13716000"/>
          </a:xfrm>
          <a:prstGeom prst="rect">
            <a:avLst/>
          </a:prstGeom>
          <a:solidFill>
            <a:schemeClr val="tx2"/>
          </a:solidFill>
        </p:spPr>
        <p:txBody>
          <a:bodyPr wrap="square" lIns="0" tIns="0" rIns="0" bIns="0" rtlCol="0" anchor="ctr">
            <a:noAutofit/>
          </a:bodyPr>
          <a:lstStyle/>
          <a:p>
            <a:pPr algn="ctr"/>
            <a:endParaRPr lang="en-US" sz="3198" b="0" i="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12778880" y="536448"/>
            <a:ext cx="10998616" cy="11452352"/>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5851999"/>
      </p:ext>
    </p:extLst>
  </p:cSld>
  <p:clrMapOvr>
    <a:masterClrMapping/>
  </p:clrMapOvr>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11452352"/>
          </a:xfrm>
        </p:spPr>
        <p:txBody>
          <a:bodyPr/>
          <a:lstStyle>
            <a:lvl1pPr>
              <a:defRPr>
                <a:solidFill>
                  <a:schemeClr val="tx1"/>
                </a:solidFill>
              </a:defRPr>
            </a:lvl1pPr>
          </a:lstStyle>
          <a:p>
            <a:r>
              <a:rPr lang="en-GB"/>
              <a:t>Click to edit Master title style</a:t>
            </a:r>
            <a:endParaRPr lang="en-US"/>
          </a:p>
        </p:txBody>
      </p:sp>
      <p:sp>
        <p:nvSpPr>
          <p:cNvPr id="7" name="Picture Placeholder"/>
          <p:cNvSpPr>
            <a:spLocks noGrp="1"/>
          </p:cNvSpPr>
          <p:nvPr>
            <p:ph type="pic" sz="quarter" idx="14"/>
          </p:nvPr>
        </p:nvSpPr>
        <p:spPr>
          <a:xfrm>
            <a:off x="12193587" y="0"/>
            <a:ext cx="12193588" cy="13716000"/>
          </a:xfrm>
        </p:spPr>
        <p:txBody>
          <a:bodyPr lIns="91440" tIns="91440" rIns="91440" bIns="91440"/>
          <a:lstStyle>
            <a:lvl1pPr>
              <a:defRPr>
                <a:solidFill>
                  <a:schemeClr val="tx1"/>
                </a:solidFill>
              </a:defRPr>
            </a:lvl1pPr>
          </a:lstStyle>
          <a:p>
            <a:r>
              <a:rPr lang="en-GB"/>
              <a:t>Click icon to add picture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155357870"/>
      </p:ext>
    </p:extLst>
  </p:cSld>
  <p:clrMapOvr>
    <a:masterClrMapping/>
  </p:clrMapOvr>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11452352"/>
          </a:xfrm>
        </p:spPr>
        <p:txBody>
          <a:bodyPr/>
          <a:lstStyle>
            <a:lvl1pPr>
              <a:defRPr>
                <a:solidFill>
                  <a:schemeClr val="tx1"/>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1989663783"/>
      </p:ext>
    </p:extLst>
  </p:cSld>
  <p:clrMapOvr>
    <a:masterClrMapping/>
  </p:clrMapOvr>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972173712"/>
      </p:ext>
    </p:extLst>
  </p:cSld>
  <p:clrMapOvr>
    <a:masterClrMapping/>
  </p:clrMapOvr>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8" name="Text Placeholder"/>
          <p:cNvSpPr>
            <a:spLocks noGrp="1"/>
          </p:cNvSpPr>
          <p:nvPr>
            <p:ph type="body" sz="quarter" idx="13"/>
          </p:nvPr>
        </p:nvSpPr>
        <p:spPr>
          <a:xfrm>
            <a:off x="585292" y="3316224"/>
            <a:ext cx="10998616"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Content Placeholder 1"/>
          <p:cNvSpPr>
            <a:spLocks noGrp="1"/>
          </p:cNvSpPr>
          <p:nvPr>
            <p:ph sz="quarter" idx="17"/>
          </p:nvPr>
        </p:nvSpPr>
        <p:spPr>
          <a:xfrm>
            <a:off x="12193587" y="0"/>
            <a:ext cx="6096794" cy="6858000"/>
          </a:xfrm>
          <a:noFill/>
          <a:ln>
            <a:noFill/>
          </a:ln>
        </p:spPr>
        <p:txBody>
          <a:bodyPr lIns="219456" tIns="201168" rIns="228600" bIns="228600"/>
          <a:lstStyle>
            <a:lvl1pPr>
              <a:defRPr b="0" i="0">
                <a:solidFill>
                  <a:schemeClr val="tx1"/>
                </a:solidFill>
                <a:latin typeface="IBM Plex Sans Light" panose="020B0403050203000203" pitchFamily="34" charset="0"/>
              </a:defRPr>
            </a:lvl1pPr>
          </a:lstStyle>
          <a:p>
            <a:pPr lvl="0"/>
            <a:r>
              <a:rPr lang="en-GB"/>
              <a:t>Click to edit Master text styles</a:t>
            </a:r>
          </a:p>
        </p:txBody>
      </p:sp>
      <p:sp>
        <p:nvSpPr>
          <p:cNvPr id="10" name="Content Placeholder 2"/>
          <p:cNvSpPr>
            <a:spLocks noGrp="1"/>
          </p:cNvSpPr>
          <p:nvPr>
            <p:ph sz="quarter" idx="18"/>
          </p:nvPr>
        </p:nvSpPr>
        <p:spPr>
          <a:xfrm>
            <a:off x="18290381" y="0"/>
            <a:ext cx="6096794" cy="6858000"/>
          </a:xfrm>
          <a:noFill/>
          <a:ln>
            <a:noFill/>
          </a:ln>
        </p:spPr>
        <p:txBody>
          <a:bodyPr lIns="219456" tIns="201168" rIns="228600" bIns="228600"/>
          <a:lstStyle>
            <a:lvl1pPr>
              <a:defRPr b="0" i="0">
                <a:solidFill>
                  <a:schemeClr val="tx1"/>
                </a:solidFill>
                <a:latin typeface="IBM Plex Sans Light" panose="020B0403050203000203" pitchFamily="34" charset="0"/>
              </a:defRPr>
            </a:lvl1pPr>
          </a:lstStyle>
          <a:p>
            <a:pPr lvl="0"/>
            <a:r>
              <a:rPr lang="en-GB"/>
              <a:t>Click to edit Master text styles</a:t>
            </a:r>
          </a:p>
        </p:txBody>
      </p:sp>
      <p:sp>
        <p:nvSpPr>
          <p:cNvPr id="12" name="Content Placeholder 3"/>
          <p:cNvSpPr>
            <a:spLocks noGrp="1"/>
          </p:cNvSpPr>
          <p:nvPr>
            <p:ph sz="quarter" idx="19"/>
          </p:nvPr>
        </p:nvSpPr>
        <p:spPr>
          <a:xfrm>
            <a:off x="12193587" y="6853772"/>
            <a:ext cx="12193588" cy="6862232"/>
          </a:xfrm>
          <a:noFill/>
          <a:ln>
            <a:noFill/>
          </a:ln>
        </p:spPr>
        <p:txBody>
          <a:bodyPr lIns="219456" tIns="201168" rIns="228600" bIns="228600"/>
          <a:lstStyle>
            <a:lvl1pPr>
              <a:defRPr b="0" i="0">
                <a:solidFill>
                  <a:schemeClr val="tx1"/>
                </a:solidFill>
                <a:latin typeface="IBM Plex Sans Light" panose="020B0403050203000203" pitchFamily="34" charset="0"/>
              </a:defRPr>
            </a:lvl1pPr>
          </a:lstStyle>
          <a:p>
            <a:pPr lvl="0"/>
            <a:r>
              <a:rPr lang="en-GB"/>
              <a:t>Click to edit Master text styles</a:t>
            </a:r>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cxnSp>
        <p:nvCxnSpPr>
          <p:cNvPr id="11" name="Straight Connector 10">
            <a:extLst>
              <a:ext uri="{FF2B5EF4-FFF2-40B4-BE49-F238E27FC236}">
                <a16:creationId xmlns:a16="http://schemas.microsoft.com/office/drawing/2014/main" id="{C9AF558B-7F9E-D94C-91DC-907B299967CF}"/>
              </a:ext>
            </a:extLst>
          </p:cNvPr>
          <p:cNvCxnSpPr/>
          <p:nvPr userDrawn="1"/>
        </p:nvCxnSpPr>
        <p:spPr bwMode="auto">
          <a:xfrm flipV="1">
            <a:off x="12193588" y="626535"/>
            <a:ext cx="0" cy="11362266"/>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13EAF49-221E-8B43-8D20-D58F4F885163}"/>
              </a:ext>
            </a:extLst>
          </p:cNvPr>
          <p:cNvCxnSpPr>
            <a:cxnSpLocks/>
          </p:cNvCxnSpPr>
          <p:nvPr userDrawn="1"/>
        </p:nvCxnSpPr>
        <p:spPr bwMode="auto">
          <a:xfrm flipV="1">
            <a:off x="18280870" y="626539"/>
            <a:ext cx="0" cy="564509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BF54D63C-09D4-6A49-B605-D1076B01100F}"/>
              </a:ext>
            </a:extLst>
          </p:cNvPr>
          <p:cNvCxnSpPr>
            <a:cxnSpLocks/>
          </p:cNvCxnSpPr>
          <p:nvPr userDrawn="1"/>
        </p:nvCxnSpPr>
        <p:spPr bwMode="auto">
          <a:xfrm>
            <a:off x="12781301" y="6853768"/>
            <a:ext cx="10974231"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11015168"/>
      </p:ext>
    </p:extLst>
  </p:cSld>
  <p:clrMapOvr>
    <a:masterClrMapping/>
  </p:clrMapOvr>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p:nvPr>
        </p:nvSpPr>
        <p:spPr>
          <a:xfrm>
            <a:off x="0" y="3"/>
            <a:ext cx="12193588" cy="6858002"/>
          </a:xfrm>
          <a:noFill/>
        </p:spPr>
        <p:txBody>
          <a:bodyPr lIns="210312" tIns="201168" rIns="228600" bIns="228600"/>
          <a:lstStyle>
            <a:lvl1pPr>
              <a:defRPr>
                <a:solidFill>
                  <a:schemeClr val="tx1"/>
                </a:solidFill>
              </a:defRPr>
            </a:lvl1pPr>
          </a:lstStyle>
          <a:p>
            <a:r>
              <a:rPr lang="en-GB"/>
              <a:t>Click to edit Master title style</a:t>
            </a:r>
            <a:endParaRPr lang="en-US"/>
          </a:p>
        </p:txBody>
      </p:sp>
      <p:sp>
        <p:nvSpPr>
          <p:cNvPr id="6" name="Content Placeholder 1"/>
          <p:cNvSpPr>
            <a:spLocks noGrp="1"/>
          </p:cNvSpPr>
          <p:nvPr>
            <p:ph sz="quarter" idx="17"/>
          </p:nvPr>
        </p:nvSpPr>
        <p:spPr>
          <a:xfrm>
            <a:off x="12193587" y="0"/>
            <a:ext cx="6096794" cy="6858000"/>
          </a:xfrm>
          <a:noFill/>
          <a:ln>
            <a:noFill/>
          </a:ln>
        </p:spPr>
        <p:txBody>
          <a:bodyPr lIns="219456" tIns="201168" rIns="228600" bIns="228600"/>
          <a:lstStyle>
            <a:lvl1pPr>
              <a:defRPr>
                <a:solidFill>
                  <a:schemeClr val="tx1"/>
                </a:solidFill>
              </a:defRPr>
            </a:lvl1pPr>
          </a:lstStyle>
          <a:p>
            <a:pPr lvl="0"/>
            <a:r>
              <a:rPr lang="en-GB"/>
              <a:t>Click to edit Master text styles</a:t>
            </a:r>
          </a:p>
        </p:txBody>
      </p:sp>
      <p:sp>
        <p:nvSpPr>
          <p:cNvPr id="11" name="Content Placeholder 2"/>
          <p:cNvSpPr>
            <a:spLocks noGrp="1"/>
          </p:cNvSpPr>
          <p:nvPr>
            <p:ph sz="quarter" idx="18"/>
          </p:nvPr>
        </p:nvSpPr>
        <p:spPr>
          <a:xfrm>
            <a:off x="18290381" y="0"/>
            <a:ext cx="6096794" cy="6858000"/>
          </a:xfrm>
          <a:noFill/>
          <a:ln>
            <a:noFill/>
          </a:ln>
        </p:spPr>
        <p:txBody>
          <a:bodyPr lIns="219456" tIns="201168" rIns="228600" bIns="228600"/>
          <a:lstStyle>
            <a:lvl1pPr>
              <a:defRPr>
                <a:solidFill>
                  <a:schemeClr val="tx1"/>
                </a:solidFill>
              </a:defRPr>
            </a:lvl1pPr>
          </a:lstStyle>
          <a:p>
            <a:pPr lvl="0"/>
            <a:r>
              <a:rPr lang="en-GB"/>
              <a:t>Click to edit Master text styles</a:t>
            </a:r>
          </a:p>
        </p:txBody>
      </p:sp>
      <p:sp>
        <p:nvSpPr>
          <p:cNvPr id="7" name="Content Placeholder 3"/>
          <p:cNvSpPr>
            <a:spLocks noGrp="1"/>
          </p:cNvSpPr>
          <p:nvPr>
            <p:ph sz="quarter" idx="20"/>
          </p:nvPr>
        </p:nvSpPr>
        <p:spPr>
          <a:xfrm>
            <a:off x="0" y="6853772"/>
            <a:ext cx="12193588" cy="6862232"/>
          </a:xfrm>
          <a:noFill/>
        </p:spPr>
        <p:txBody>
          <a:bodyPr lIns="219456" tIns="201168" rIns="228600" bIns="228600"/>
          <a:lstStyle>
            <a:lvl1pPr>
              <a:defRPr>
                <a:solidFill>
                  <a:schemeClr val="tx1"/>
                </a:solidFill>
              </a:defRPr>
            </a:lvl1pPr>
          </a:lstStyle>
          <a:p>
            <a:pPr lvl="0"/>
            <a:r>
              <a:rPr lang="en-GB"/>
              <a:t>Click to edit Master text styles</a:t>
            </a:r>
          </a:p>
        </p:txBody>
      </p:sp>
      <p:sp>
        <p:nvSpPr>
          <p:cNvPr id="14" name="Content Placeholder 4"/>
          <p:cNvSpPr>
            <a:spLocks noGrp="1"/>
          </p:cNvSpPr>
          <p:nvPr>
            <p:ph sz="quarter" idx="19"/>
          </p:nvPr>
        </p:nvSpPr>
        <p:spPr>
          <a:xfrm>
            <a:off x="12193587" y="6853772"/>
            <a:ext cx="12193588" cy="6862232"/>
          </a:xfrm>
          <a:noFill/>
          <a:ln>
            <a:noFill/>
          </a:ln>
        </p:spPr>
        <p:txBody>
          <a:bodyPr lIns="219456" tIns="201168" rIns="228600" bIns="228600"/>
          <a:lstStyle>
            <a:lvl1pPr>
              <a:defRPr>
                <a:solidFill>
                  <a:schemeClr val="tx1"/>
                </a:solidFill>
              </a:defRPr>
            </a:lvl1pPr>
          </a:lstStyle>
          <a:p>
            <a:pPr lvl="0"/>
            <a:r>
              <a:rPr lang="en-GB"/>
              <a:t>Click to edit Master text styles</a:t>
            </a:r>
          </a:p>
        </p:txBody>
      </p:sp>
      <p:sp>
        <p:nvSpPr>
          <p:cNvPr id="3" name="Footer Placeholder"/>
          <p:cNvSpPr>
            <a:spLocks noGrp="1"/>
          </p:cNvSpPr>
          <p:nvPr>
            <p:ph type="ftr" sz="quarter" idx="10"/>
          </p:nvPr>
        </p:nvSpPr>
        <p:spPr>
          <a:noFill/>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a:noFill/>
        </p:spPr>
        <p:txBody>
          <a:bodyPr/>
          <a:lstStyle>
            <a:lvl1pPr>
              <a:defRPr>
                <a:solidFill>
                  <a:schemeClr val="tx1"/>
                </a:solidFill>
              </a:defRPr>
            </a:lvl1pPr>
          </a:lstStyle>
          <a:p>
            <a:fld id="{59395FB3-9C97-154F-86B2-7E381B951268}" type="slidenum">
              <a:rPr lang="en-US" smtClean="0"/>
              <a:pPr/>
              <a:t>‹#›</a:t>
            </a:fld>
            <a:endParaRPr lang="en-US"/>
          </a:p>
        </p:txBody>
      </p:sp>
      <p:cxnSp>
        <p:nvCxnSpPr>
          <p:cNvPr id="9" name="Straight Connector 8">
            <a:extLst>
              <a:ext uri="{FF2B5EF4-FFF2-40B4-BE49-F238E27FC236}">
                <a16:creationId xmlns:a16="http://schemas.microsoft.com/office/drawing/2014/main" id="{97703589-7433-EC4D-BE5D-6575D7E7166A}"/>
              </a:ext>
            </a:extLst>
          </p:cNvPr>
          <p:cNvCxnSpPr/>
          <p:nvPr userDrawn="1"/>
        </p:nvCxnSpPr>
        <p:spPr bwMode="auto">
          <a:xfrm flipV="1">
            <a:off x="12193588" y="626535"/>
            <a:ext cx="0" cy="11362266"/>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318C1B72-1958-D34C-A6E7-456FA9B0FC99}"/>
              </a:ext>
            </a:extLst>
          </p:cNvPr>
          <p:cNvCxnSpPr>
            <a:cxnSpLocks/>
          </p:cNvCxnSpPr>
          <p:nvPr userDrawn="1"/>
        </p:nvCxnSpPr>
        <p:spPr bwMode="auto">
          <a:xfrm>
            <a:off x="609682" y="6845302"/>
            <a:ext cx="10974231"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806980A7-369F-8B4C-8947-FB084B5C4D98}"/>
              </a:ext>
            </a:extLst>
          </p:cNvPr>
          <p:cNvCxnSpPr>
            <a:cxnSpLocks/>
          </p:cNvCxnSpPr>
          <p:nvPr userDrawn="1"/>
        </p:nvCxnSpPr>
        <p:spPr bwMode="auto">
          <a:xfrm>
            <a:off x="12781301" y="6845302"/>
            <a:ext cx="10974231"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255AABD-2874-C04C-A3C5-21D11C371163}"/>
              </a:ext>
            </a:extLst>
          </p:cNvPr>
          <p:cNvCxnSpPr>
            <a:cxnSpLocks/>
          </p:cNvCxnSpPr>
          <p:nvPr userDrawn="1"/>
        </p:nvCxnSpPr>
        <p:spPr bwMode="auto">
          <a:xfrm flipV="1">
            <a:off x="18284428" y="626539"/>
            <a:ext cx="0" cy="564509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11835638"/>
      </p:ext>
    </p:extLst>
  </p:cSld>
  <p:clrMapOvr>
    <a:masterClrMapping/>
  </p:clrMapOvr>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p:nvPr>
        </p:nvSpPr>
        <p:spPr>
          <a:xfrm>
            <a:off x="0" y="5"/>
            <a:ext cx="24387175" cy="6851902"/>
          </a:xfrm>
          <a:noFill/>
        </p:spPr>
        <p:txBody>
          <a:bodyPr lIns="182880" tIns="164592" rIns="228600" bIns="228600"/>
          <a:lstStyle>
            <a:lvl1pPr>
              <a:defRPr sz="12786">
                <a:solidFill>
                  <a:schemeClr val="tx1"/>
                </a:solidFill>
              </a:defRPr>
            </a:lvl1pPr>
          </a:lstStyle>
          <a:p>
            <a:r>
              <a:rPr lang="en-GB"/>
              <a:t>Click to edit Master title style</a:t>
            </a:r>
            <a:endParaRPr lang="en-US"/>
          </a:p>
        </p:txBody>
      </p:sp>
      <p:sp>
        <p:nvSpPr>
          <p:cNvPr id="13" name="Content Placeholder 1"/>
          <p:cNvSpPr>
            <a:spLocks noGrp="1"/>
          </p:cNvSpPr>
          <p:nvPr>
            <p:ph sz="quarter" idx="20"/>
          </p:nvPr>
        </p:nvSpPr>
        <p:spPr>
          <a:xfrm>
            <a:off x="0" y="6853772"/>
            <a:ext cx="6096794" cy="6862232"/>
          </a:xfrm>
          <a:noFill/>
        </p:spPr>
        <p:txBody>
          <a:bodyPr lIns="219456" tIns="201168" rIns="228600" bIns="228600"/>
          <a:lstStyle>
            <a:lvl1pPr>
              <a:defRPr>
                <a:solidFill>
                  <a:schemeClr val="tx1"/>
                </a:solidFill>
              </a:defRPr>
            </a:lvl1pPr>
          </a:lstStyle>
          <a:p>
            <a:pPr lvl="0"/>
            <a:r>
              <a:rPr lang="en-GB"/>
              <a:t>Click to edit Master text styles</a:t>
            </a:r>
          </a:p>
        </p:txBody>
      </p:sp>
      <p:sp>
        <p:nvSpPr>
          <p:cNvPr id="12" name="Content Placeholder 2"/>
          <p:cNvSpPr>
            <a:spLocks noGrp="1"/>
          </p:cNvSpPr>
          <p:nvPr>
            <p:ph sz="quarter" idx="19"/>
          </p:nvPr>
        </p:nvSpPr>
        <p:spPr>
          <a:xfrm>
            <a:off x="6096796" y="6853772"/>
            <a:ext cx="6096794" cy="6862232"/>
          </a:xfrm>
          <a:noFill/>
          <a:ln>
            <a:noFill/>
          </a:ln>
        </p:spPr>
        <p:txBody>
          <a:bodyPr lIns="219456" tIns="201168" rIns="228600" bIns="228600"/>
          <a:lstStyle>
            <a:lvl1pPr>
              <a:defRPr>
                <a:solidFill>
                  <a:schemeClr val="tx1"/>
                </a:solidFill>
              </a:defRPr>
            </a:lvl1pPr>
          </a:lstStyle>
          <a:p>
            <a:pPr lvl="0"/>
            <a:r>
              <a:rPr lang="en-GB"/>
              <a:t>Click to edit Master text styles</a:t>
            </a:r>
          </a:p>
        </p:txBody>
      </p:sp>
      <p:sp>
        <p:nvSpPr>
          <p:cNvPr id="9" name="Content Placeholder 3"/>
          <p:cNvSpPr>
            <a:spLocks noGrp="1"/>
          </p:cNvSpPr>
          <p:nvPr>
            <p:ph sz="quarter" idx="17"/>
          </p:nvPr>
        </p:nvSpPr>
        <p:spPr>
          <a:xfrm>
            <a:off x="12193587" y="6853767"/>
            <a:ext cx="6096794" cy="6862234"/>
          </a:xfrm>
          <a:noFill/>
          <a:ln>
            <a:noFill/>
          </a:ln>
        </p:spPr>
        <p:txBody>
          <a:bodyPr lIns="219456" tIns="201168" rIns="228600" bIns="228600"/>
          <a:lstStyle>
            <a:lvl1pPr>
              <a:defRPr>
                <a:solidFill>
                  <a:schemeClr val="tx1"/>
                </a:solidFill>
              </a:defRPr>
            </a:lvl1pPr>
          </a:lstStyle>
          <a:p>
            <a:pPr lvl="0"/>
            <a:r>
              <a:rPr lang="en-GB"/>
              <a:t>Click to edit Master text styles</a:t>
            </a:r>
          </a:p>
        </p:txBody>
      </p:sp>
      <p:sp>
        <p:nvSpPr>
          <p:cNvPr id="10" name="Content Placeholder 4"/>
          <p:cNvSpPr>
            <a:spLocks noGrp="1"/>
          </p:cNvSpPr>
          <p:nvPr>
            <p:ph sz="quarter" idx="18"/>
          </p:nvPr>
        </p:nvSpPr>
        <p:spPr>
          <a:xfrm>
            <a:off x="18290381" y="6853767"/>
            <a:ext cx="6096794" cy="6862234"/>
          </a:xfrm>
          <a:noFill/>
          <a:ln>
            <a:noFill/>
          </a:ln>
        </p:spPr>
        <p:txBody>
          <a:bodyPr lIns="219456" tIns="201168" rIns="228600" bIns="228600"/>
          <a:lstStyle>
            <a:lvl1pPr>
              <a:defRPr>
                <a:solidFill>
                  <a:schemeClr val="tx1"/>
                </a:solidFill>
              </a:defRPr>
            </a:lvl1pPr>
          </a:lstStyle>
          <a:p>
            <a:pPr lvl="0"/>
            <a:r>
              <a:rPr lang="en-GB"/>
              <a:t>Click to edit Master text styles</a:t>
            </a:r>
          </a:p>
        </p:txBody>
      </p:sp>
      <p:sp>
        <p:nvSpPr>
          <p:cNvPr id="3" name="Footer Placeholder"/>
          <p:cNvSpPr>
            <a:spLocks noGrp="1"/>
          </p:cNvSpPr>
          <p:nvPr>
            <p:ph type="ftr" sz="quarter" idx="10"/>
          </p:nvPr>
        </p:nvSpPr>
        <p:spPr>
          <a:noFill/>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a:noFill/>
        </p:spPr>
        <p:txBody>
          <a:bodyPr/>
          <a:lstStyle>
            <a:lvl1pPr>
              <a:defRPr>
                <a:solidFill>
                  <a:schemeClr val="tx1"/>
                </a:solidFill>
              </a:defRPr>
            </a:lvl1pPr>
          </a:lstStyle>
          <a:p>
            <a:fld id="{59395FB3-9C97-154F-86B2-7E381B951268}" type="slidenum">
              <a:rPr lang="en-US" smtClean="0"/>
              <a:pPr/>
              <a:t>‹#›</a:t>
            </a:fld>
            <a:endParaRPr lang="en-US"/>
          </a:p>
        </p:txBody>
      </p:sp>
      <p:cxnSp>
        <p:nvCxnSpPr>
          <p:cNvPr id="15" name="Straight Connector 14">
            <a:extLst>
              <a:ext uri="{FF2B5EF4-FFF2-40B4-BE49-F238E27FC236}">
                <a16:creationId xmlns:a16="http://schemas.microsoft.com/office/drawing/2014/main" id="{38320A1C-9D4D-2642-8A60-4D7502759E0A}"/>
              </a:ext>
            </a:extLst>
          </p:cNvPr>
          <p:cNvCxnSpPr>
            <a:cxnSpLocks/>
          </p:cNvCxnSpPr>
          <p:nvPr userDrawn="1"/>
        </p:nvCxnSpPr>
        <p:spPr bwMode="auto">
          <a:xfrm flipV="1">
            <a:off x="6096794" y="7444378"/>
            <a:ext cx="0" cy="454442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1D6F0D-CE7A-AD49-AE36-D798DDFEB592}"/>
              </a:ext>
            </a:extLst>
          </p:cNvPr>
          <p:cNvCxnSpPr>
            <a:cxnSpLocks/>
          </p:cNvCxnSpPr>
          <p:nvPr userDrawn="1"/>
        </p:nvCxnSpPr>
        <p:spPr bwMode="auto">
          <a:xfrm flipV="1">
            <a:off x="12193588" y="7444378"/>
            <a:ext cx="0" cy="454442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CE4FA535-4023-394A-90AB-A2087397CBB3}"/>
              </a:ext>
            </a:extLst>
          </p:cNvPr>
          <p:cNvCxnSpPr>
            <a:cxnSpLocks/>
          </p:cNvCxnSpPr>
          <p:nvPr userDrawn="1"/>
        </p:nvCxnSpPr>
        <p:spPr bwMode="auto">
          <a:xfrm flipV="1">
            <a:off x="18290381" y="7444378"/>
            <a:ext cx="0" cy="454442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7EB495F-72F9-774E-A3C3-3B24D9E37D7D}"/>
              </a:ext>
            </a:extLst>
          </p:cNvPr>
          <p:cNvCxnSpPr/>
          <p:nvPr userDrawn="1"/>
        </p:nvCxnSpPr>
        <p:spPr bwMode="auto">
          <a:xfrm>
            <a:off x="609680" y="6858000"/>
            <a:ext cx="23167816"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0949232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485144176"/>
      </p:ext>
    </p:extLst>
  </p:cSld>
  <p:clrMapOvr>
    <a:masterClrMapping/>
  </p:clrMapOvr>
  <p:transition spd="med"/>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title (gray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24387175" cy="3403600"/>
          </a:xfrm>
          <a:solidFill>
            <a:schemeClr val="tx2"/>
          </a:solidFill>
        </p:spPr>
        <p:txBody>
          <a:bodyPr lIns="210312" tIns="201168" rIns="228600" bIns="228600"/>
          <a:lstStyle>
            <a:lvl1pPr>
              <a:defRPr>
                <a:solidFill>
                  <a:schemeClr val="tx1"/>
                </a:solidFill>
              </a:defRPr>
            </a:lvl1pPr>
          </a:lstStyle>
          <a:p>
            <a:r>
              <a:rPr lang="en-GB"/>
              <a:t>Click to edit Master title style</a:t>
            </a:r>
            <a:endParaRPr lang="en-US"/>
          </a:p>
        </p:txBody>
      </p:sp>
      <p:sp>
        <p:nvSpPr>
          <p:cNvPr id="6" name="Picture Placeholder"/>
          <p:cNvSpPr>
            <a:spLocks noGrp="1"/>
          </p:cNvSpPr>
          <p:nvPr>
            <p:ph type="pic" sz="quarter" idx="12"/>
          </p:nvPr>
        </p:nvSpPr>
        <p:spPr>
          <a:xfrm>
            <a:off x="0" y="3403600"/>
            <a:ext cx="24387175" cy="10312400"/>
          </a:xfrm>
        </p:spPr>
        <p:txBody>
          <a:bodyPr lIns="91440" tIns="91440" rIns="91440" bIns="91440"/>
          <a:lstStyle>
            <a:lvl1pPr>
              <a:defRPr>
                <a:solidFill>
                  <a:schemeClr val="tx1"/>
                </a:solidFill>
              </a:defRPr>
            </a:lvl1pPr>
          </a:lstStyle>
          <a:p>
            <a:r>
              <a:rPr lang="en-GB"/>
              <a:t>Click icon to add picture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483570294"/>
      </p:ext>
    </p:extLst>
  </p:cSld>
  <p:clrMapOvr>
    <a:masterClrMapping/>
  </p:clrMapOvr>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text (gray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24387175" cy="13728192"/>
          </a:xfrm>
        </p:spPr>
        <p:txBody>
          <a:bodyPr lIns="91440" tIns="91440" rIns="91440" bIns="91440"/>
          <a:lstStyle>
            <a:lvl1pPr>
              <a:defRPr>
                <a:solidFill>
                  <a:schemeClr val="tx1"/>
                </a:solidFill>
              </a:defRPr>
            </a:lvl1pPr>
          </a:lstStyle>
          <a:p>
            <a:r>
              <a:rPr lang="en-GB"/>
              <a:t>Click icon to add picture</a:t>
            </a:r>
            <a:endParaRPr lang="en-US"/>
          </a:p>
        </p:txBody>
      </p:sp>
      <p:sp>
        <p:nvSpPr>
          <p:cNvPr id="6" name="Text Placeholder"/>
          <p:cNvSpPr>
            <a:spLocks noGrp="1"/>
          </p:cNvSpPr>
          <p:nvPr>
            <p:ph type="body" sz="quarter" idx="12"/>
          </p:nvPr>
        </p:nvSpPr>
        <p:spPr>
          <a:xfrm>
            <a:off x="-6" y="6858000"/>
            <a:ext cx="6096802" cy="6858000"/>
          </a:xfrm>
          <a:solidFill>
            <a:schemeClr val="tx2"/>
          </a:solidFill>
        </p:spPr>
        <p:txBody>
          <a:bodyPr lIns="219456" tIns="201168" rIns="228600" bIns="228600"/>
          <a:lstStyle>
            <a:lvl1pPr>
              <a:buClr>
                <a:srgbClr val="001141"/>
              </a:buClr>
              <a:defRPr>
                <a:solidFill>
                  <a:schemeClr val="tx1"/>
                </a:solidFill>
              </a:defRPr>
            </a:lvl1pPr>
            <a:lvl2pPr>
              <a:buClr>
                <a:srgbClr val="001141"/>
              </a:buClr>
              <a:defRPr sz="2664">
                <a:solidFill>
                  <a:schemeClr val="tx1"/>
                </a:solidFill>
              </a:defRPr>
            </a:lvl2pPr>
            <a:lvl3pPr>
              <a:buClr>
                <a:srgbClr val="001141"/>
              </a:buClr>
              <a:defRPr sz="2664">
                <a:solidFill>
                  <a:schemeClr val="tx1"/>
                </a:solidFill>
              </a:defRPr>
            </a:lvl3pPr>
            <a:lvl4pPr>
              <a:buClr>
                <a:srgbClr val="001141"/>
              </a:buClr>
              <a:defRPr sz="2664">
                <a:solidFill>
                  <a:schemeClr val="tx1"/>
                </a:solidFill>
              </a:defRPr>
            </a:lvl4pPr>
            <a:lvl5pPr>
              <a:buClr>
                <a:srgbClr val="001141"/>
              </a:buClr>
              <a:defRPr sz="2664">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4125995685"/>
      </p:ext>
    </p:extLst>
  </p:cSld>
  <p:clrMapOvr>
    <a:masterClrMapping/>
  </p:clrMapOvr>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6096794" cy="13728192"/>
          </a:xfrm>
          <a:noFill/>
        </p:spPr>
        <p:txBody>
          <a:bodyPr lIns="219456" tIns="201168"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Content Placeholder 2"/>
          <p:cNvSpPr>
            <a:spLocks noGrp="1"/>
          </p:cNvSpPr>
          <p:nvPr>
            <p:ph sz="quarter" idx="13"/>
          </p:nvPr>
        </p:nvSpPr>
        <p:spPr>
          <a:xfrm>
            <a:off x="6096794" y="0"/>
            <a:ext cx="6096794" cy="13728192"/>
          </a:xfrm>
          <a:noFill/>
        </p:spPr>
        <p:txBody>
          <a:bodyPr lIns="219456" tIns="201168"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6" name="Content Placeholder 3"/>
          <p:cNvSpPr>
            <a:spLocks noGrp="1"/>
          </p:cNvSpPr>
          <p:nvPr>
            <p:ph sz="quarter" idx="14"/>
          </p:nvPr>
        </p:nvSpPr>
        <p:spPr>
          <a:xfrm>
            <a:off x="12193587" y="0"/>
            <a:ext cx="6096794" cy="13728192"/>
          </a:xfrm>
          <a:noFill/>
        </p:spPr>
        <p:txBody>
          <a:bodyPr lIns="219456" tIns="201168"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8" name="Content Placeholder 4"/>
          <p:cNvSpPr>
            <a:spLocks noGrp="1"/>
          </p:cNvSpPr>
          <p:nvPr>
            <p:ph sz="quarter" idx="15"/>
          </p:nvPr>
        </p:nvSpPr>
        <p:spPr>
          <a:xfrm>
            <a:off x="18290381" y="0"/>
            <a:ext cx="6096794" cy="13728192"/>
          </a:xfrm>
          <a:noFill/>
        </p:spPr>
        <p:txBody>
          <a:bodyPr lIns="219456" tIns="201168"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cxnSp>
        <p:nvCxnSpPr>
          <p:cNvPr id="8" name="Straight Connector 7">
            <a:extLst>
              <a:ext uri="{FF2B5EF4-FFF2-40B4-BE49-F238E27FC236}">
                <a16:creationId xmlns:a16="http://schemas.microsoft.com/office/drawing/2014/main" id="{1C2E18FC-E432-1E42-B894-602F7E42F9FA}"/>
              </a:ext>
            </a:extLst>
          </p:cNvPr>
          <p:cNvCxnSpPr/>
          <p:nvPr userDrawn="1"/>
        </p:nvCxnSpPr>
        <p:spPr bwMode="auto">
          <a:xfrm flipV="1">
            <a:off x="12193588" y="626535"/>
            <a:ext cx="0" cy="11362266"/>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p:nvPr userDrawn="1"/>
        </p:nvCxnSpPr>
        <p:spPr bwMode="auto">
          <a:xfrm flipV="1">
            <a:off x="6090843" y="626535"/>
            <a:ext cx="0" cy="11362266"/>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p:nvPr userDrawn="1"/>
        </p:nvCxnSpPr>
        <p:spPr bwMode="auto">
          <a:xfrm flipV="1">
            <a:off x="18284430" y="626535"/>
            <a:ext cx="0" cy="11362266"/>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22202162"/>
      </p:ext>
    </p:extLst>
  </p:cSld>
  <p:clrMapOvr>
    <a:masterClrMapping/>
  </p:clrMapOvr>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6" name="Text Placeholder"/>
          <p:cNvSpPr>
            <a:spLocks noGrp="1"/>
          </p:cNvSpPr>
          <p:nvPr>
            <p:ph type="body" sz="quarter" idx="12"/>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Content Placeholder"/>
          <p:cNvSpPr>
            <a:spLocks noGrp="1"/>
          </p:cNvSpPr>
          <p:nvPr>
            <p:ph sz="quarter" idx="13"/>
          </p:nvPr>
        </p:nvSpPr>
        <p:spPr>
          <a:xfrm>
            <a:off x="6706473" y="3316224"/>
            <a:ext cx="17071023"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1881185917"/>
      </p:ext>
    </p:extLst>
  </p:cSld>
  <p:clrMapOvr>
    <a:masterClrMapping/>
  </p:clrMapOvr>
</p:sldLayout>
</file>

<file path=ppt/slideLayouts/slideLayout374.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6" name="Text Placeholder"/>
          <p:cNvSpPr>
            <a:spLocks noGrp="1"/>
          </p:cNvSpPr>
          <p:nvPr>
            <p:ph type="body" sz="quarter" idx="12"/>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606202715"/>
      </p:ext>
    </p:extLst>
  </p:cSld>
  <p:clrMapOvr>
    <a:masterClrMapping/>
  </p:clrMapOvr>
</p:sldLayout>
</file>

<file path=ppt/slideLayouts/slideLayout375.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8" name="Text Placeholder 1"/>
          <p:cNvSpPr>
            <a:spLocks noGrp="1"/>
          </p:cNvSpPr>
          <p:nvPr>
            <p:ph type="body" sz="quarter" idx="13"/>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ext Placeholder 2"/>
          <p:cNvSpPr>
            <a:spLocks noGrp="1"/>
          </p:cNvSpPr>
          <p:nvPr>
            <p:ph type="body" sz="quarter" idx="15"/>
          </p:nvPr>
        </p:nvSpPr>
        <p:spPr>
          <a:xfrm>
            <a:off x="6682086" y="3359006"/>
            <a:ext cx="4901822" cy="8672576"/>
          </a:xfrm>
        </p:spPr>
        <p:txBody>
          <a:bodyPr/>
          <a:lstStyle>
            <a:lvl1pPr>
              <a:spcBef>
                <a:spcPts val="800"/>
              </a:spcBef>
              <a:defRPr sz="3728">
                <a:solidFill>
                  <a:schemeClr val="tx1"/>
                </a:solidFill>
              </a:defRPr>
            </a:lvl1pPr>
            <a:lvl2pPr>
              <a:spcBef>
                <a:spcPts val="2928"/>
              </a:spcBef>
              <a:defRPr sz="3728">
                <a:solidFill>
                  <a:schemeClr val="tx1"/>
                </a:solidFill>
              </a:defRPr>
            </a:lvl2pPr>
            <a:lvl3pPr>
              <a:spcBef>
                <a:spcPts val="2928"/>
              </a:spcBef>
              <a:defRPr sz="3728">
                <a:solidFill>
                  <a:schemeClr val="tx1"/>
                </a:solidFill>
              </a:defRPr>
            </a:lvl3pPr>
            <a:lvl4pPr>
              <a:spcBef>
                <a:spcPts val="2928"/>
              </a:spcBef>
              <a:defRPr sz="3728">
                <a:solidFill>
                  <a:schemeClr val="tx1"/>
                </a:solidFill>
              </a:defRPr>
            </a:lvl4pPr>
            <a:lvl5pPr>
              <a:spcBef>
                <a:spcPts val="2928"/>
              </a:spcBef>
              <a:defRPr sz="3728">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Picture Placeholder"/>
          <p:cNvSpPr>
            <a:spLocks noGrp="1"/>
          </p:cNvSpPr>
          <p:nvPr>
            <p:ph type="pic" sz="quarter" idx="14"/>
          </p:nvPr>
        </p:nvSpPr>
        <p:spPr>
          <a:xfrm>
            <a:off x="12193587" y="0"/>
            <a:ext cx="12193588" cy="13716000"/>
          </a:xfrm>
        </p:spPr>
        <p:txBody>
          <a:bodyPr lIns="91440" tIns="91440" rIns="91440" bIns="91440"/>
          <a:lstStyle>
            <a:lvl1pPr>
              <a:defRPr>
                <a:solidFill>
                  <a:schemeClr val="tx1"/>
                </a:solidFill>
              </a:defRPr>
            </a:lvl1pPr>
          </a:lstStyle>
          <a:p>
            <a:r>
              <a:rPr lang="en-GB"/>
              <a:t>Click icon to add picture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1865911942"/>
      </p:ext>
    </p:extLst>
  </p:cSld>
  <p:clrMapOvr>
    <a:masterClrMapping/>
  </p:clrMapOvr>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GB"/>
              <a:t>Click to edit Master title style</a:t>
            </a:r>
            <a:endParaRPr lang="en-US"/>
          </a:p>
        </p:txBody>
      </p:sp>
      <p:sp>
        <p:nvSpPr>
          <p:cNvPr id="6" name="Text Placeholder 1"/>
          <p:cNvSpPr>
            <a:spLocks noGrp="1"/>
          </p:cNvSpPr>
          <p:nvPr>
            <p:ph type="body" sz="quarter" idx="12"/>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Text Placeholder 2"/>
          <p:cNvSpPr>
            <a:spLocks noGrp="1"/>
          </p:cNvSpPr>
          <p:nvPr>
            <p:ph type="body" sz="quarter" idx="13"/>
          </p:nvPr>
        </p:nvSpPr>
        <p:spPr>
          <a:xfrm>
            <a:off x="6682086" y="3367024"/>
            <a:ext cx="4901822" cy="8672576"/>
          </a:xfrm>
        </p:spPr>
        <p:txBody>
          <a:bodyPr/>
          <a:lstStyle>
            <a:lvl1pPr>
              <a:spcBef>
                <a:spcPts val="800"/>
              </a:spcBef>
              <a:defRPr sz="2664">
                <a:solidFill>
                  <a:schemeClr val="tx1"/>
                </a:solidFill>
              </a:defRPr>
            </a:lvl1pPr>
            <a:lvl2pPr>
              <a:spcBef>
                <a:spcPts val="800"/>
              </a:spcBef>
              <a:defRPr sz="2664">
                <a:solidFill>
                  <a:schemeClr val="tx1"/>
                </a:solidFill>
              </a:defRPr>
            </a:lvl2pPr>
            <a:lvl3pPr>
              <a:spcBef>
                <a:spcPts val="800"/>
              </a:spcBef>
              <a:defRPr sz="2664">
                <a:solidFill>
                  <a:schemeClr val="tx1"/>
                </a:solidFill>
              </a:defRPr>
            </a:lvl3pPr>
            <a:lvl4pPr>
              <a:spcBef>
                <a:spcPts val="800"/>
              </a:spcBef>
              <a:defRPr sz="2664">
                <a:solidFill>
                  <a:schemeClr val="tx1"/>
                </a:solidFill>
              </a:defRPr>
            </a:lvl4pPr>
            <a:lvl5pPr>
              <a:spcBef>
                <a:spcPts val="800"/>
              </a:spcBef>
              <a:defRPr sz="2664">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0" name="Text Placeholder 3"/>
          <p:cNvSpPr>
            <a:spLocks noGrp="1"/>
          </p:cNvSpPr>
          <p:nvPr>
            <p:ph type="body" sz="quarter" idx="14"/>
          </p:nvPr>
        </p:nvSpPr>
        <p:spPr>
          <a:xfrm>
            <a:off x="12730105" y="3243072"/>
            <a:ext cx="11047390" cy="8745728"/>
          </a:xfrm>
        </p:spPr>
        <p:txBody>
          <a:bodyPr/>
          <a:lstStyle>
            <a:lvl1pPr>
              <a:defRPr sz="6392">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4140405594"/>
      </p:ext>
    </p:extLst>
  </p:cSld>
  <p:clrMapOvr>
    <a:masterClrMapping/>
  </p:clrMapOvr>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585292" y="536448"/>
            <a:ext cx="4901822" cy="1145235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Table Placeholder"/>
          <p:cNvSpPr>
            <a:spLocks noGrp="1"/>
          </p:cNvSpPr>
          <p:nvPr>
            <p:ph type="tbl" sz="quarter" idx="13"/>
          </p:nvPr>
        </p:nvSpPr>
        <p:spPr>
          <a:xfrm>
            <a:off x="6682089" y="536448"/>
            <a:ext cx="17095228" cy="11452352"/>
          </a:xfrm>
        </p:spPr>
        <p:txBody>
          <a:bodyPr lIns="0" tIns="0" rIns="91440" bIns="91440"/>
          <a:lstStyle>
            <a:lvl1pPr>
              <a:defRPr>
                <a:solidFill>
                  <a:schemeClr val="tx1"/>
                </a:solidFill>
              </a:defRPr>
            </a:lvl1pPr>
          </a:lstStyle>
          <a:p>
            <a:r>
              <a:rPr lang="en-GB"/>
              <a:t>Click icon to add table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1661320027"/>
      </p:ext>
    </p:extLst>
  </p:cSld>
  <p:clrMapOvr>
    <a:masterClrMapping/>
  </p:clrMapOvr>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userDrawn="1">
  <p:cSld name="1_Quote">
    <p:spTree>
      <p:nvGrpSpPr>
        <p:cNvPr id="1" name=""/>
        <p:cNvGrpSpPr/>
        <p:nvPr/>
      </p:nvGrpSpPr>
      <p:grpSpPr>
        <a:xfrm>
          <a:off x="0" y="0"/>
          <a:ext cx="0" cy="0"/>
          <a:chOff x="0" y="0"/>
          <a:chExt cx="0" cy="0"/>
        </a:xfrm>
      </p:grpSpPr>
      <p:sp>
        <p:nvSpPr>
          <p:cNvPr id="6" name="Text Placeholder 4"/>
          <p:cNvSpPr>
            <a:spLocks noGrp="1"/>
          </p:cNvSpPr>
          <p:nvPr>
            <p:ph type="body" sz="quarter" idx="13" hasCustomPrompt="1"/>
          </p:nvPr>
        </p:nvSpPr>
        <p:spPr>
          <a:xfrm>
            <a:off x="6707398" y="9527915"/>
            <a:ext cx="17070096" cy="621926"/>
          </a:xfrm>
          <a:prstGeom prst="rect">
            <a:avLst/>
          </a:prstGeom>
        </p:spPr>
        <p:txBody>
          <a:bodyPr tIns="0" bIns="0"/>
          <a:lstStyle>
            <a:lvl1pPr marL="0" indent="0">
              <a:spcBef>
                <a:spcPts val="0"/>
              </a:spcBef>
              <a:buFontTx/>
              <a:buNone/>
              <a:defRPr b="0" i="0" cap="none" baseline="0">
                <a:solidFill>
                  <a:srgbClr val="707070"/>
                </a:solidFill>
                <a:latin typeface="IBM Plex Sans Light" panose="020B0403050203000203" pitchFamily="34" charset="0"/>
              </a:defRPr>
            </a:lvl1pPr>
            <a:lvl2pPr marL="422424" indent="0">
              <a:buFontTx/>
              <a:buNone/>
              <a:defRPr/>
            </a:lvl2pPr>
            <a:lvl3pPr marL="920966" indent="0">
              <a:buFontTx/>
              <a:buNone/>
              <a:defRPr/>
            </a:lvl3pPr>
            <a:lvl4pPr marL="1252054" indent="0">
              <a:buFontTx/>
              <a:buNone/>
              <a:defRPr/>
            </a:lvl4pPr>
            <a:lvl5pPr marL="1670676" indent="0">
              <a:buFontTx/>
              <a:buNone/>
              <a:defRPr/>
            </a:lvl5pPr>
          </a:lstStyle>
          <a:p>
            <a:pPr lvl="0"/>
            <a:r>
              <a:rPr lang="en-US"/>
              <a:t>Click to edit author’s title</a:t>
            </a:r>
          </a:p>
        </p:txBody>
      </p:sp>
      <p:sp>
        <p:nvSpPr>
          <p:cNvPr id="12" name="Title 11"/>
          <p:cNvSpPr>
            <a:spLocks noGrp="1"/>
          </p:cNvSpPr>
          <p:nvPr userDrawn="1">
            <p:ph type="title" hasCustomPrompt="1"/>
          </p:nvPr>
        </p:nvSpPr>
        <p:spPr>
          <a:xfrm>
            <a:off x="6706473" y="3301770"/>
            <a:ext cx="17071023" cy="4601720"/>
          </a:xfrm>
          <a:prstGeom prst="rect">
            <a:avLst/>
          </a:prstGeom>
        </p:spPr>
        <p:txBody>
          <a:bodyPr anchor="b" anchorCtr="0">
            <a:noAutofit/>
          </a:bodyPr>
          <a:lstStyle>
            <a:lvl1pPr>
              <a:lnSpc>
                <a:spcPct val="100000"/>
              </a:lnSpc>
              <a:defRPr sz="7458" b="0" i="0">
                <a:solidFill>
                  <a:srgbClr val="707070"/>
                </a:solidFill>
                <a:latin typeface="IBM Plex Sans Light" panose="020B0403050203000203" pitchFamily="34" charset="0"/>
              </a:defRPr>
            </a:lvl1pPr>
          </a:lstStyle>
          <a:p>
            <a:r>
              <a:rPr lang="en-US"/>
              <a:t>Click to edit quote.”</a:t>
            </a:r>
          </a:p>
        </p:txBody>
      </p:sp>
      <p:sp>
        <p:nvSpPr>
          <p:cNvPr id="5" name="Text Placeholder 4"/>
          <p:cNvSpPr>
            <a:spLocks noGrp="1"/>
          </p:cNvSpPr>
          <p:nvPr>
            <p:ph type="body" sz="quarter" idx="11" hasCustomPrompt="1"/>
          </p:nvPr>
        </p:nvSpPr>
        <p:spPr>
          <a:xfrm>
            <a:off x="6707398" y="9052565"/>
            <a:ext cx="17070096" cy="475358"/>
          </a:xfrm>
          <a:prstGeom prst="rect">
            <a:avLst/>
          </a:prstGeom>
        </p:spPr>
        <p:txBody>
          <a:bodyPr tIns="0" bIns="0" anchor="b" anchorCtr="0"/>
          <a:lstStyle>
            <a:lvl1pPr marL="0" indent="0">
              <a:spcBef>
                <a:spcPts val="0"/>
              </a:spcBef>
              <a:buFontTx/>
              <a:buNone/>
              <a:defRPr b="0" i="0" cap="none" baseline="0">
                <a:solidFill>
                  <a:srgbClr val="707070"/>
                </a:solidFill>
                <a:latin typeface="IBM Plex Sans Light" panose="020B0403050203000203" pitchFamily="34" charset="0"/>
              </a:defRPr>
            </a:lvl1pPr>
            <a:lvl2pPr marL="422424" indent="0">
              <a:buFontTx/>
              <a:buNone/>
              <a:defRPr/>
            </a:lvl2pPr>
            <a:lvl3pPr marL="920966" indent="0">
              <a:buFontTx/>
              <a:buNone/>
              <a:defRPr/>
            </a:lvl3pPr>
            <a:lvl4pPr marL="1252054" indent="0">
              <a:buFontTx/>
              <a:buNone/>
              <a:defRPr/>
            </a:lvl4pPr>
            <a:lvl5pPr marL="1670676" indent="0">
              <a:buFontTx/>
              <a:buNone/>
              <a:defRPr/>
            </a:lvl5pPr>
          </a:lstStyle>
          <a:p>
            <a:pPr lvl="0"/>
            <a:r>
              <a:rPr lang="en-US"/>
              <a:t>Click to edit author’s name</a:t>
            </a:r>
          </a:p>
        </p:txBody>
      </p:sp>
      <p:pic>
        <p:nvPicPr>
          <p:cNvPr id="7" name="Picture 6">
            <a:extLst>
              <a:ext uri="{FF2B5EF4-FFF2-40B4-BE49-F238E27FC236}">
                <a16:creationId xmlns:a16="http://schemas.microsoft.com/office/drawing/2014/main" id="{DFFB42FD-8D9E-0A4B-B478-6645031CC69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9181" t="24072" r="39181" b="60667"/>
          <a:stretch/>
        </p:blipFill>
        <p:spPr bwMode="ltGray">
          <a:xfrm>
            <a:off x="144296" y="2935461"/>
            <a:ext cx="6182763" cy="5121794"/>
          </a:xfrm>
          <a:prstGeom prst="rect">
            <a:avLst/>
          </a:prstGeom>
        </p:spPr>
      </p:pic>
      <p:sp>
        <p:nvSpPr>
          <p:cNvPr id="8" name="Footer Placeholder">
            <a:extLst>
              <a:ext uri="{FF2B5EF4-FFF2-40B4-BE49-F238E27FC236}">
                <a16:creationId xmlns:a16="http://schemas.microsoft.com/office/drawing/2014/main" id="{F4C620B6-78CC-0AD0-2D5C-D243ACD67E1D}"/>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9" name="Slide Number Placeholder">
            <a:extLst>
              <a:ext uri="{FF2B5EF4-FFF2-40B4-BE49-F238E27FC236}">
                <a16:creationId xmlns:a16="http://schemas.microsoft.com/office/drawing/2014/main" id="{E9282740-0379-AC40-2D59-127CB8DD6D07}"/>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743062588"/>
      </p:ext>
    </p:extLst>
  </p:cSld>
  <p:clrMapOvr>
    <a:masterClrMapping/>
  </p:clrMapOvr>
</p:sldLayout>
</file>

<file path=ppt/slideLayouts/slideLayout379.xml><?xml version="1.0" encoding="utf-8"?>
<p:sldLayout xmlns:a="http://schemas.openxmlformats.org/drawingml/2006/main" xmlns:r="http://schemas.openxmlformats.org/officeDocument/2006/relationships" xmlns:p="http://schemas.openxmlformats.org/presentationml/2006/main" showMasterSp="0" preserve="1" userDrawn="1">
  <p:cSld name="Section Divi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D8B86E-AD28-DE4B-9042-2194A948423B}"/>
              </a:ext>
            </a:extLst>
          </p:cNvPr>
          <p:cNvPicPr>
            <a:picLocks noChangeAspect="1"/>
          </p:cNvPicPr>
          <p:nvPr userDrawn="1"/>
        </p:nvPicPr>
        <p:blipFill rotWithShape="1">
          <a:blip r:embed="rId2"/>
          <a:srcRect t="4595" b="27409"/>
          <a:stretch/>
        </p:blipFill>
        <p:spPr>
          <a:xfrm rot="16200000">
            <a:off x="6501005" y="-4170183"/>
            <a:ext cx="11385178" cy="24387181"/>
          </a:xfrm>
          <a:prstGeom prst="rect">
            <a:avLst/>
          </a:prstGeom>
        </p:spPr>
      </p:pic>
      <p:sp>
        <p:nvSpPr>
          <p:cNvPr id="2" name="Title 1"/>
          <p:cNvSpPr>
            <a:spLocks noGrp="1"/>
          </p:cNvSpPr>
          <p:nvPr userDrawn="1">
            <p:ph type="title" hasCustomPrompt="1"/>
          </p:nvPr>
        </p:nvSpPr>
        <p:spPr>
          <a:xfrm>
            <a:off x="533472" y="4791221"/>
            <a:ext cx="23244026" cy="2544266"/>
          </a:xfrm>
          <a:prstGeom prst="rect">
            <a:avLst/>
          </a:prstGeom>
        </p:spPr>
        <p:txBody>
          <a:bodyPr anchor="ctr" anchorCtr="0">
            <a:noAutofit/>
          </a:bodyPr>
          <a:lstStyle>
            <a:lvl1pPr algn="ctr">
              <a:lnSpc>
                <a:spcPct val="85000"/>
              </a:lnSpc>
              <a:defRPr sz="10656" b="0" i="0" baseline="0">
                <a:solidFill>
                  <a:schemeClr val="tx1"/>
                </a:solidFill>
                <a:latin typeface="IBM Plex Sans Light" panose="020B0403050203000203" pitchFamily="34" charset="0"/>
              </a:defRPr>
            </a:lvl1pPr>
          </a:lstStyle>
          <a:p>
            <a:r>
              <a:rPr lang="en-US"/>
              <a:t>Edit master section title</a:t>
            </a:r>
          </a:p>
        </p:txBody>
      </p:sp>
      <p:grpSp>
        <p:nvGrpSpPr>
          <p:cNvPr id="6" name="Group 1" descr="Outside edge tick marks for alignment">
            <a:extLst>
              <a:ext uri="{FF2B5EF4-FFF2-40B4-BE49-F238E27FC236}">
                <a16:creationId xmlns:a16="http://schemas.microsoft.com/office/drawing/2014/main" id="{942782A1-B88C-1C48-9DC5-FE6DA7C61D34}"/>
              </a:ext>
              <a:ext uri="{C183D7F6-B498-43B3-948B-1728B52AA6E4}">
                <adec:decorative xmlns:adec="http://schemas.microsoft.com/office/drawing/2017/decorative" val="0"/>
              </a:ext>
            </a:extLst>
          </p:cNvPr>
          <p:cNvGrpSpPr/>
          <p:nvPr userDrawn="1"/>
        </p:nvGrpSpPr>
        <p:grpSpPr>
          <a:xfrm>
            <a:off x="-292651" y="-294640"/>
            <a:ext cx="24974505" cy="14305280"/>
            <a:chOff x="-109730" y="-110490"/>
            <a:chExt cx="9364220" cy="5364480"/>
          </a:xfrm>
        </p:grpSpPr>
        <p:grpSp>
          <p:nvGrpSpPr>
            <p:cNvPr id="10" name="Group 9">
              <a:extLst>
                <a:ext uri="{FF2B5EF4-FFF2-40B4-BE49-F238E27FC236}">
                  <a16:creationId xmlns:a16="http://schemas.microsoft.com/office/drawing/2014/main" id="{2414377F-DC63-E74A-B0A4-1A9F3C02ECD4}"/>
                </a:ext>
              </a:extLst>
            </p:cNvPr>
            <p:cNvGrpSpPr/>
            <p:nvPr userDrawn="1"/>
          </p:nvGrpSpPr>
          <p:grpSpPr>
            <a:xfrm>
              <a:off x="228600" y="-110490"/>
              <a:ext cx="8686732" cy="91440"/>
              <a:chOff x="228600" y="-152400"/>
              <a:chExt cx="8686732" cy="152400"/>
            </a:xfrm>
          </p:grpSpPr>
          <p:cxnSp>
            <p:nvCxnSpPr>
              <p:cNvPr id="43" name="Straight Connector 42">
                <a:extLst>
                  <a:ext uri="{FF2B5EF4-FFF2-40B4-BE49-F238E27FC236}">
                    <a16:creationId xmlns:a16="http://schemas.microsoft.com/office/drawing/2014/main" id="{4E5F66B5-48CB-C04D-B2FB-70E8A5C06140}"/>
                  </a:ex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55ED9606-E5A5-CB42-BC83-C2E6C4ECD22A}"/>
                  </a:ex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458A0CE0-9B11-D440-9C24-147D84403F32}"/>
                  </a:ex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39C2DC77-D10A-CB4D-A15D-1B17BC1335EA}"/>
                  </a:ex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00C89152-20A6-3C46-95D7-952917DD5D7D}"/>
                  </a:ex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0F1D375E-A2FF-FE46-AC2E-64A6111EEB0E}"/>
                  </a:ex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A6A147B4-5158-0F4B-9AE9-C590936FC6A9}"/>
                  </a:ex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0AF91822-6AA0-A441-ADC8-C760800F9BEB}"/>
                  </a:ex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62B0BE48-2759-F044-AB56-B73AEF464BCF}"/>
                  </a:ex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0DD82005-8851-7546-98B9-E8CD472FA926}"/>
                  </a:ex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C563124A-67E3-3B43-BB22-5CEB65314E97}"/>
                  </a:ex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46247167-CA0A-1443-A614-4DF8683728FE}"/>
                </a:ext>
              </a:extLst>
            </p:cNvPr>
            <p:cNvGrpSpPr/>
            <p:nvPr userDrawn="1"/>
          </p:nvGrpSpPr>
          <p:grpSpPr>
            <a:xfrm>
              <a:off x="228600" y="5162550"/>
              <a:ext cx="8686732" cy="91440"/>
              <a:chOff x="228600" y="5143500"/>
              <a:chExt cx="8686732" cy="152400"/>
            </a:xfrm>
          </p:grpSpPr>
          <p:cxnSp>
            <p:nvCxnSpPr>
              <p:cNvPr id="32" name="Straight Connector 31">
                <a:extLst>
                  <a:ext uri="{FF2B5EF4-FFF2-40B4-BE49-F238E27FC236}">
                    <a16:creationId xmlns:a16="http://schemas.microsoft.com/office/drawing/2014/main" id="{34563530-4309-2F45-ACD1-E24BC306FFFE}"/>
                  </a:ex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0A0AA1D8-CCBE-F742-8B62-3F5BF20ADAA2}"/>
                  </a:ex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2B1A717A-0A3F-BF4C-B24B-7BE4D2F88199}"/>
                  </a:ex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4EB19F2B-FFA4-1F49-B2B4-DC40DB53785B}"/>
                  </a:ex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56E233A1-8D17-E249-A813-371C44A6D5E8}"/>
                  </a:ex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D65A6E82-058D-6349-8D9D-5F628C5956AA}"/>
                  </a:ex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62F56242-91C4-C04C-9F2F-8984411F9914}"/>
                  </a:ex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39264265-CF19-D643-9872-013766287493}"/>
                  </a:ex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1D2C8325-6ABF-8746-9D4E-37DEEEE1A14B}"/>
                  </a:ex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BC5B0125-9A4F-5F40-B17C-B72A3963357C}"/>
                  </a:ex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0E2BD22F-C12C-7F44-869E-AE32DD99E830}"/>
                  </a:ex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CBAA1D56-F3F1-BA40-BB5E-858896834300}"/>
                </a:ext>
              </a:extLst>
            </p:cNvPr>
            <p:cNvGrpSpPr/>
            <p:nvPr userDrawn="1"/>
          </p:nvGrpSpPr>
          <p:grpSpPr>
            <a:xfrm>
              <a:off x="-109730" y="237744"/>
              <a:ext cx="91440" cy="4670806"/>
              <a:chOff x="-109730" y="237744"/>
              <a:chExt cx="91440" cy="4670806"/>
            </a:xfrm>
          </p:grpSpPr>
          <p:cxnSp>
            <p:nvCxnSpPr>
              <p:cNvPr id="23" name="Straight Connector 22">
                <a:extLst>
                  <a:ext uri="{FF2B5EF4-FFF2-40B4-BE49-F238E27FC236}">
                    <a16:creationId xmlns:a16="http://schemas.microsoft.com/office/drawing/2014/main" id="{C52C1B9A-E8B4-3A40-AD2D-73C39DC016F4}"/>
                  </a:ex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9BE71C96-40AF-0F48-873C-54F58D17F959}"/>
                  </a:ex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FC4AF5ED-8DF0-094B-BD01-9AEE777107D4}"/>
                  </a:ex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5FA499F9-EBE5-524C-8AC7-1298A1453ACF}"/>
                  </a:ex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F76682F9-9F95-A84F-9745-72A67A8FE9FA}"/>
                  </a:ex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12918743-3F8E-6D4A-A2E1-AC32163581CE}"/>
                  </a:ex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5DF6F57C-29DA-4A4B-BAA8-3C0E69E652E4}"/>
                  </a:ex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8FD3B01A-2EF7-D449-B32B-03E5AA8B2676}"/>
                  </a:ex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A3706174-B90A-E14E-87DF-1BCA3E2D3C70}"/>
                  </a:ext>
                  <a:ext uri="{C183D7F6-B498-43B3-948B-1728B52AA6E4}">
                    <adec:decorative xmlns:adec="http://schemas.microsoft.com/office/drawing/2017/decorative" val="1"/>
                  </a:ext>
                </a:extLst>
              </p:cNvPr>
              <p:cNvCxnSpPr/>
              <p:nvPr userDrawn="1"/>
            </p:nvCxnSpPr>
            <p:spPr bwMode="auto">
              <a:xfrm flipH="1">
                <a:off x="-109730" y="490855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D10194DE-5168-A042-9B1F-2F0994D3B745}"/>
                </a:ext>
              </a:extLst>
            </p:cNvPr>
            <p:cNvGrpSpPr/>
            <p:nvPr userDrawn="1"/>
          </p:nvGrpSpPr>
          <p:grpSpPr>
            <a:xfrm>
              <a:off x="9163050" y="237744"/>
              <a:ext cx="91440" cy="4669790"/>
              <a:chOff x="-109730" y="231394"/>
              <a:chExt cx="91440" cy="4669790"/>
            </a:xfrm>
          </p:grpSpPr>
          <p:cxnSp>
            <p:nvCxnSpPr>
              <p:cNvPr id="14" name="Straight Connector 13">
                <a:extLst>
                  <a:ext uri="{FF2B5EF4-FFF2-40B4-BE49-F238E27FC236}">
                    <a16:creationId xmlns:a16="http://schemas.microsoft.com/office/drawing/2014/main" id="{0AB66449-972C-EC41-8CF8-5BC363FD1C9D}"/>
                  </a:ex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596410-9D14-4B45-B539-45949C3E5A2E}"/>
                  </a:ex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FC02CDE3-6980-CF47-9CCA-60AF5976CF66}"/>
                  </a:ex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7EF1596-43CB-1549-84DB-28A32F7FB686}"/>
                  </a:ex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B9CE94B-439E-9540-97A5-E4AF2205FE31}"/>
                  </a:ex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53F569C9-7B11-D240-AEF1-14D1FEB3C05D}"/>
                  </a:ex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170AA687-EF28-B949-9D6F-095721F2C61C}"/>
                  </a:ex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5B8C63D1-CAB8-E94E-B6FD-A46ECF550CA4}"/>
                  </a:ex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9C759474-2B8C-2840-9BA7-B3EB8BD270C7}"/>
                  </a:ext>
                  <a:ext uri="{C183D7F6-B498-43B3-948B-1728B52AA6E4}">
                    <adec:decorative xmlns:adec="http://schemas.microsoft.com/office/drawing/2017/decorative" val="1"/>
                  </a:ext>
                </a:extLst>
              </p:cNvPr>
              <p:cNvCxnSpPr/>
              <p:nvPr userDrawn="1"/>
            </p:nvCxnSpPr>
            <p:spPr bwMode="auto">
              <a:xfrm flipH="1">
                <a:off x="-109730" y="49011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4" name="Footer Placeholder">
            <a:extLst>
              <a:ext uri="{FF2B5EF4-FFF2-40B4-BE49-F238E27FC236}">
                <a16:creationId xmlns:a16="http://schemas.microsoft.com/office/drawing/2014/main" id="{4868B036-C093-0AC3-DC7B-51C4EF779BA7}"/>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55" name="Slide Number Placeholder">
            <a:extLst>
              <a:ext uri="{FF2B5EF4-FFF2-40B4-BE49-F238E27FC236}">
                <a16:creationId xmlns:a16="http://schemas.microsoft.com/office/drawing/2014/main" id="{A9474D66-20C2-F16C-B334-69AD2951EBDD}"/>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1268215368"/>
      </p:ext>
    </p:extLst>
  </p:cSld>
  <p:clrMapOvr>
    <a:masterClrMapping/>
  </p:clrMapOvr>
  <p:transition spd="slow">
    <p:push dir="r"/>
  </p:transition>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a:p>
        </p:txBody>
      </p:sp>
    </p:spTree>
    <p:extLst>
      <p:ext uri="{BB962C8B-B14F-4D97-AF65-F5344CB8AC3E}">
        <p14:creationId xmlns:p14="http://schemas.microsoft.com/office/powerpoint/2010/main" val="2723182277"/>
      </p:ext>
    </p:extLst>
  </p:cSld>
  <p:clrMapOvr>
    <a:masterClrMapping/>
  </p:clrMapOvr>
  <p:transition spd="med"/>
</p:sldLayout>
</file>

<file path=ppt/slideLayouts/slideLayout380.xml><?xml version="1.0" encoding="utf-8"?>
<p:sldLayout xmlns:a="http://schemas.openxmlformats.org/drawingml/2006/main" xmlns:r="http://schemas.openxmlformats.org/officeDocument/2006/relationships" xmlns:p="http://schemas.openxmlformats.org/presentationml/2006/main" showMasterSp="0" preserve="1" userDrawn="1">
  <p:cSld name="Section Divider with Descriptor">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F9D6D1E-5158-AF4D-8B03-53B4757A5508}"/>
              </a:ext>
            </a:extLst>
          </p:cNvPr>
          <p:cNvPicPr>
            <a:picLocks noChangeAspect="1"/>
          </p:cNvPicPr>
          <p:nvPr userDrawn="1"/>
        </p:nvPicPr>
        <p:blipFill rotWithShape="1">
          <a:blip r:embed="rId2"/>
          <a:srcRect t="4595" b="27409"/>
          <a:stretch/>
        </p:blipFill>
        <p:spPr>
          <a:xfrm rot="16200000">
            <a:off x="6501005" y="-4170183"/>
            <a:ext cx="11385178" cy="24387181"/>
          </a:xfrm>
          <a:prstGeom prst="rect">
            <a:avLst/>
          </a:prstGeom>
        </p:spPr>
      </p:pic>
      <p:sp>
        <p:nvSpPr>
          <p:cNvPr id="2" name="Title 1"/>
          <p:cNvSpPr>
            <a:spLocks noGrp="1"/>
          </p:cNvSpPr>
          <p:nvPr userDrawn="1">
            <p:ph type="title" hasCustomPrompt="1"/>
          </p:nvPr>
        </p:nvSpPr>
        <p:spPr>
          <a:xfrm>
            <a:off x="548715" y="4099807"/>
            <a:ext cx="23167814" cy="2544266"/>
          </a:xfrm>
          <a:prstGeom prst="rect">
            <a:avLst/>
          </a:prstGeom>
        </p:spPr>
        <p:txBody>
          <a:bodyPr>
            <a:noAutofit/>
          </a:bodyPr>
          <a:lstStyle>
            <a:lvl1pPr>
              <a:lnSpc>
                <a:spcPct val="85000"/>
              </a:lnSpc>
              <a:defRPr sz="10656" b="0" i="0" baseline="0">
                <a:solidFill>
                  <a:schemeClr val="tx1"/>
                </a:solidFill>
                <a:latin typeface="IBM Plex Sans Light" panose="020B0403050203000203" pitchFamily="34" charset="0"/>
              </a:defRPr>
            </a:lvl1pPr>
          </a:lstStyle>
          <a:p>
            <a:r>
              <a:rPr lang="en-US"/>
              <a:t>Edit master section title</a:t>
            </a:r>
          </a:p>
        </p:txBody>
      </p:sp>
      <p:sp>
        <p:nvSpPr>
          <p:cNvPr id="29" name="Text Placeholder 28"/>
          <p:cNvSpPr>
            <a:spLocks noGrp="1"/>
          </p:cNvSpPr>
          <p:nvPr userDrawn="1">
            <p:ph type="body" sz="quarter" idx="13" hasCustomPrompt="1"/>
          </p:nvPr>
        </p:nvSpPr>
        <p:spPr>
          <a:xfrm>
            <a:off x="613233" y="3424937"/>
            <a:ext cx="23103294" cy="622386"/>
          </a:xfrm>
          <a:prstGeom prst="rect">
            <a:avLst/>
          </a:prstGeom>
        </p:spPr>
        <p:txBody>
          <a:bodyPr lIns="0" tIns="0" rIns="0" bIns="0" anchor="b" anchorCtr="0">
            <a:normAutofit/>
          </a:bodyPr>
          <a:lstStyle>
            <a:lvl1pPr marL="0" indent="0">
              <a:lnSpc>
                <a:spcPct val="100000"/>
              </a:lnSpc>
              <a:buFontTx/>
              <a:buNone/>
              <a:defRPr sz="3728" b="0" i="0" cap="none" baseline="0">
                <a:solidFill>
                  <a:schemeClr val="tx1"/>
                </a:solidFill>
                <a:latin typeface="IBM Plex Sans Light" panose="020B0403050203000203" pitchFamily="34" charset="0"/>
              </a:defRPr>
            </a:lvl1pPr>
            <a:lvl2pPr marL="422424" indent="0">
              <a:buFontTx/>
              <a:buNone/>
              <a:defRPr sz="2878">
                <a:solidFill>
                  <a:schemeClr val="bg1"/>
                </a:solidFill>
              </a:defRPr>
            </a:lvl2pPr>
            <a:lvl3pPr marL="920966" indent="0">
              <a:buFontTx/>
              <a:buNone/>
              <a:defRPr sz="2878">
                <a:solidFill>
                  <a:schemeClr val="bg1"/>
                </a:solidFill>
              </a:defRPr>
            </a:lvl3pPr>
            <a:lvl4pPr marL="1252054" indent="0">
              <a:buFontTx/>
              <a:buNone/>
              <a:defRPr sz="2878">
                <a:solidFill>
                  <a:schemeClr val="bg1"/>
                </a:solidFill>
              </a:defRPr>
            </a:lvl4pPr>
            <a:lvl5pPr marL="1670676" indent="0">
              <a:buFontTx/>
              <a:buNone/>
              <a:defRPr sz="2878">
                <a:solidFill>
                  <a:schemeClr val="bg1"/>
                </a:solidFill>
              </a:defRPr>
            </a:lvl5pPr>
          </a:lstStyle>
          <a:p>
            <a:pPr lvl="0"/>
            <a:r>
              <a:rPr lang="en-US"/>
              <a:t>Edit Master text styles</a:t>
            </a:r>
          </a:p>
        </p:txBody>
      </p:sp>
      <p:grpSp>
        <p:nvGrpSpPr>
          <p:cNvPr id="7" name="Group 1" descr="Outside edge tick marks for alignment">
            <a:extLst>
              <a:ext uri="{FF2B5EF4-FFF2-40B4-BE49-F238E27FC236}">
                <a16:creationId xmlns:a16="http://schemas.microsoft.com/office/drawing/2014/main" id="{B50CC998-8C16-4744-B847-5D41E512C2FD}"/>
              </a:ext>
              <a:ext uri="{C183D7F6-B498-43B3-948B-1728B52AA6E4}">
                <adec:decorative xmlns:adec="http://schemas.microsoft.com/office/drawing/2017/decorative" val="0"/>
              </a:ext>
            </a:extLst>
          </p:cNvPr>
          <p:cNvGrpSpPr/>
          <p:nvPr userDrawn="1"/>
        </p:nvGrpSpPr>
        <p:grpSpPr>
          <a:xfrm>
            <a:off x="-292651" y="-294640"/>
            <a:ext cx="24974505" cy="14305280"/>
            <a:chOff x="-109730" y="-110490"/>
            <a:chExt cx="9364220" cy="5364480"/>
          </a:xfrm>
        </p:grpSpPr>
        <p:grpSp>
          <p:nvGrpSpPr>
            <p:cNvPr id="8" name="Group 7">
              <a:extLst>
                <a:ext uri="{FF2B5EF4-FFF2-40B4-BE49-F238E27FC236}">
                  <a16:creationId xmlns:a16="http://schemas.microsoft.com/office/drawing/2014/main" id="{446968CE-5E53-A74A-A8FE-ED6ABD4FA91A}"/>
                </a:ext>
              </a:extLst>
            </p:cNvPr>
            <p:cNvGrpSpPr/>
            <p:nvPr userDrawn="1"/>
          </p:nvGrpSpPr>
          <p:grpSpPr>
            <a:xfrm>
              <a:off x="228600" y="-110490"/>
              <a:ext cx="8686732" cy="91440"/>
              <a:chOff x="228600" y="-152400"/>
              <a:chExt cx="8686732" cy="152400"/>
            </a:xfrm>
          </p:grpSpPr>
          <p:cxnSp>
            <p:nvCxnSpPr>
              <p:cNvPr id="45" name="Straight Connector 44">
                <a:extLst>
                  <a:ext uri="{FF2B5EF4-FFF2-40B4-BE49-F238E27FC236}">
                    <a16:creationId xmlns:a16="http://schemas.microsoft.com/office/drawing/2014/main" id="{C54D269E-5094-1743-BECF-DE11BC6452C1}"/>
                  </a:ex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5123AB24-148D-6249-9814-2A629C52233A}"/>
                  </a:ex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8CA93D1D-4B17-5C43-B2B0-A78433D848F6}"/>
                  </a:ex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83E22C57-855B-2E48-9B8F-358A103FF53B}"/>
                  </a:ex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A5D2481F-A35A-E34D-BDF7-2B043B48EE9A}"/>
                  </a:ex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9870CFE5-9130-0046-960B-DF03CF32A310}"/>
                  </a:ex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A82CD67A-626B-674F-A45D-04AD7B92610F}"/>
                  </a:ex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E36F6A5E-AC80-3040-8820-C5982A6DB64D}"/>
                  </a:ex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D9A9EFA0-E3AD-F744-BFBF-AE8EB3B30A17}"/>
                  </a:ex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3CD3FF57-5367-E34D-8CDD-DCC950BA385E}"/>
                  </a:ex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1305D3A3-E3D9-ED46-BA1E-745361F11CA0}"/>
                  </a:ex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9" name="Group 8">
              <a:extLst>
                <a:ext uri="{FF2B5EF4-FFF2-40B4-BE49-F238E27FC236}">
                  <a16:creationId xmlns:a16="http://schemas.microsoft.com/office/drawing/2014/main" id="{85CB07D6-465D-CE46-84CD-73B3508BC15C}"/>
                </a:ext>
              </a:extLst>
            </p:cNvPr>
            <p:cNvGrpSpPr/>
            <p:nvPr userDrawn="1"/>
          </p:nvGrpSpPr>
          <p:grpSpPr>
            <a:xfrm>
              <a:off x="228600" y="5162550"/>
              <a:ext cx="8686732" cy="91440"/>
              <a:chOff x="228600" y="5143500"/>
              <a:chExt cx="8686732" cy="152400"/>
            </a:xfrm>
          </p:grpSpPr>
          <p:cxnSp>
            <p:nvCxnSpPr>
              <p:cNvPr id="34" name="Straight Connector 33">
                <a:extLst>
                  <a:ext uri="{FF2B5EF4-FFF2-40B4-BE49-F238E27FC236}">
                    <a16:creationId xmlns:a16="http://schemas.microsoft.com/office/drawing/2014/main" id="{4E5704D7-CCB6-3649-BD8C-5F62D3060FEF}"/>
                  </a:ex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83BE0CA0-9C0A-2C43-884A-1D10E8254FE0}"/>
                  </a:ex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BE762659-134B-E842-B953-769A7155AA95}"/>
                  </a:ex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595EA459-10C6-E84B-94AD-0093543114DF}"/>
                  </a:ex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2ADC5E58-73A9-A143-A6E7-4960BA29575F}"/>
                  </a:ex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5E341CC4-7162-7844-A7AC-D793DD77722B}"/>
                  </a:ex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A16F2231-495A-AC4F-8E1B-A1AEC4FD3CCC}"/>
                  </a:ex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36C627DE-5508-6349-A95F-58AE416F00AD}"/>
                  </a:ex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CA717AC2-6CD9-F24E-93B3-B1D3BB1BC57B}"/>
                  </a:ex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65070390-9AD5-004A-8D40-F63930BB1893}"/>
                  </a:ex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A276A179-91ED-F64C-9C53-7E27637013EF}"/>
                  </a:ex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495ED843-14EB-0B4A-B7B7-2CE3A821C5EC}"/>
                </a:ext>
              </a:extLst>
            </p:cNvPr>
            <p:cNvGrpSpPr/>
            <p:nvPr userDrawn="1"/>
          </p:nvGrpSpPr>
          <p:grpSpPr>
            <a:xfrm>
              <a:off x="-109730" y="237744"/>
              <a:ext cx="91440" cy="4670806"/>
              <a:chOff x="-109730" y="237744"/>
              <a:chExt cx="91440" cy="4670806"/>
            </a:xfrm>
          </p:grpSpPr>
          <p:cxnSp>
            <p:nvCxnSpPr>
              <p:cNvPr id="24" name="Straight Connector 23">
                <a:extLst>
                  <a:ext uri="{FF2B5EF4-FFF2-40B4-BE49-F238E27FC236}">
                    <a16:creationId xmlns:a16="http://schemas.microsoft.com/office/drawing/2014/main" id="{984BBF42-3E66-074E-BD50-2487A127784E}"/>
                  </a:ex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C2B9BF94-8F0B-BF4E-9A05-A45E2EBC4DEC}"/>
                  </a:ex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8109144F-5CCD-4945-BF72-F19E83D48754}"/>
                  </a:ex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00E93B58-EC39-C94E-BDB3-D966FDCAF106}"/>
                  </a:ex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62CFF6B-09B1-EC4B-B585-375DCFDA0600}"/>
                  </a:ex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96C33EFA-2599-E341-8CDC-002348EA026B}"/>
                  </a:ex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1E821985-E578-8B45-BA97-1F24B2E9FEC9}"/>
                  </a:ex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482202A7-3E85-F74D-B413-A51F9571DFF0}"/>
                  </a:ex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2B845087-1413-2841-94A3-95217CE0D209}"/>
                  </a:ext>
                  <a:ext uri="{C183D7F6-B498-43B3-948B-1728B52AA6E4}">
                    <adec:decorative xmlns:adec="http://schemas.microsoft.com/office/drawing/2017/decorative" val="1"/>
                  </a:ext>
                </a:extLst>
              </p:cNvPr>
              <p:cNvCxnSpPr/>
              <p:nvPr userDrawn="1"/>
            </p:nvCxnSpPr>
            <p:spPr bwMode="auto">
              <a:xfrm flipH="1">
                <a:off x="-109730" y="490855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4" name="Group 13">
              <a:extLst>
                <a:ext uri="{FF2B5EF4-FFF2-40B4-BE49-F238E27FC236}">
                  <a16:creationId xmlns:a16="http://schemas.microsoft.com/office/drawing/2014/main" id="{AA071CC6-46C2-6F4F-B290-9775FC6C3A43}"/>
                </a:ext>
              </a:extLst>
            </p:cNvPr>
            <p:cNvGrpSpPr/>
            <p:nvPr userDrawn="1"/>
          </p:nvGrpSpPr>
          <p:grpSpPr>
            <a:xfrm>
              <a:off x="9163050" y="237744"/>
              <a:ext cx="91440" cy="4669790"/>
              <a:chOff x="-109730" y="231394"/>
              <a:chExt cx="91440" cy="4669790"/>
            </a:xfrm>
          </p:grpSpPr>
          <p:cxnSp>
            <p:nvCxnSpPr>
              <p:cNvPr id="15" name="Straight Connector 14">
                <a:extLst>
                  <a:ext uri="{FF2B5EF4-FFF2-40B4-BE49-F238E27FC236}">
                    <a16:creationId xmlns:a16="http://schemas.microsoft.com/office/drawing/2014/main" id="{E1382BE6-E299-6348-BC09-1BF7A9D4FEAF}"/>
                  </a:ex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D0D2C6CA-99AB-9F4B-86B0-F37DCA402A23}"/>
                  </a:ex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510E08E5-0313-BC4F-91BB-6A86F7A742EB}"/>
                  </a:ex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983C7E6E-F8AC-EB48-9797-67551B82565F}"/>
                  </a:ex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7C008787-AB72-C244-B8D5-7EBADC4DDFBA}"/>
                  </a:ex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C892778B-BD19-1F41-A1C8-1F70401D105B}"/>
                  </a:ex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DDF26DEF-0379-CE48-94A4-B8AA1AAB261C}"/>
                  </a:ex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ACDE033A-6C5E-6247-A57A-16322D9ECF5B}"/>
                  </a:ex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2F4E9F1D-5337-C54A-ADD1-202DC5BB01A1}"/>
                  </a:ext>
                  <a:ext uri="{C183D7F6-B498-43B3-948B-1728B52AA6E4}">
                    <adec:decorative xmlns:adec="http://schemas.microsoft.com/office/drawing/2017/decorative" val="1"/>
                  </a:ext>
                </a:extLst>
              </p:cNvPr>
              <p:cNvCxnSpPr/>
              <p:nvPr userDrawn="1"/>
            </p:nvCxnSpPr>
            <p:spPr bwMode="auto">
              <a:xfrm flipH="1">
                <a:off x="-109730" y="49011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6" name="Footer Placeholder">
            <a:extLst>
              <a:ext uri="{FF2B5EF4-FFF2-40B4-BE49-F238E27FC236}">
                <a16:creationId xmlns:a16="http://schemas.microsoft.com/office/drawing/2014/main" id="{324E3DDE-7268-C31E-512D-2DAC310DEAB1}"/>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57" name="Slide Number Placeholder">
            <a:extLst>
              <a:ext uri="{FF2B5EF4-FFF2-40B4-BE49-F238E27FC236}">
                <a16:creationId xmlns:a16="http://schemas.microsoft.com/office/drawing/2014/main" id="{A3BD9E4B-BE66-882D-FCFA-7FD50F01C7E5}"/>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1129875509"/>
      </p:ext>
    </p:extLst>
  </p:cSld>
  <p:clrMapOvr>
    <a:overrideClrMapping bg1="dk1" tx1="lt1" bg2="dk2" tx2="lt2" accent1="accent1" accent2="accent2" accent3="accent3" accent4="accent4" accent5="accent5" accent6="accent6" hlink="hlink" folHlink="folHlink"/>
  </p:clrMapOvr>
  <p:transition spd="slow">
    <p:push dir="r"/>
  </p:transition>
  <p:extLst>
    <p:ext uri="{DCECCB84-F9BA-43D5-87BE-67443E8EF086}">
      <p15:sldGuideLst xmlns:p15="http://schemas.microsoft.com/office/powerpoint/2012/main"/>
    </p:ext>
  </p:extLst>
</p:sldLayout>
</file>

<file path=ppt/slideLayouts/slideLayout381.xml><?xml version="1.0" encoding="utf-8"?>
<p:sldLayout xmlns:a="http://schemas.openxmlformats.org/drawingml/2006/main" xmlns:r="http://schemas.openxmlformats.org/officeDocument/2006/relationships" xmlns:p="http://schemas.openxmlformats.org/presentationml/2006/main" preserve="1" userDrawn="1">
  <p:cSld name="Datagram with Aurora">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17F0EB6-C597-9E4E-A9F8-D800D9C50BC8}"/>
              </a:ext>
            </a:extLst>
          </p:cNvPr>
          <p:cNvPicPr>
            <a:picLocks noChangeAspect="1"/>
          </p:cNvPicPr>
          <p:nvPr userDrawn="1"/>
        </p:nvPicPr>
        <p:blipFill>
          <a:blip r:embed="rId2"/>
          <a:srcRect/>
          <a:stretch/>
        </p:blipFill>
        <p:spPr>
          <a:xfrm>
            <a:off x="1" y="287871"/>
            <a:ext cx="3319366" cy="13140266"/>
          </a:xfrm>
          <a:prstGeom prst="rect">
            <a:avLst/>
          </a:prstGeom>
        </p:spPr>
      </p:pic>
      <p:sp>
        <p:nvSpPr>
          <p:cNvPr id="2" name="Title 1"/>
          <p:cNvSpPr>
            <a:spLocks noGrp="1"/>
          </p:cNvSpPr>
          <p:nvPr>
            <p:ph type="title"/>
          </p:nvPr>
        </p:nvSpPr>
        <p:spPr>
          <a:xfrm>
            <a:off x="609770" y="4473840"/>
            <a:ext cx="10974055" cy="2145792"/>
          </a:xfrm>
          <a:prstGeom prst="rect">
            <a:avLst/>
          </a:prstGeom>
        </p:spPr>
        <p:txBody>
          <a:bodyPr/>
          <a:lstStyle>
            <a:lvl1pPr>
              <a:defRPr sz="4262" b="0" i="0">
                <a:solidFill>
                  <a:schemeClr val="tx1"/>
                </a:solidFill>
              </a:defRPr>
            </a:lvl1pPr>
          </a:lstStyle>
          <a:p>
            <a:r>
              <a:rPr lang="en-GB"/>
              <a:t>Click to edit Master title style</a:t>
            </a:r>
            <a:endParaRPr lang="en-US"/>
          </a:p>
        </p:txBody>
      </p:sp>
      <p:sp>
        <p:nvSpPr>
          <p:cNvPr id="6" name="Text Placeholder 5"/>
          <p:cNvSpPr>
            <a:spLocks noGrp="1"/>
          </p:cNvSpPr>
          <p:nvPr>
            <p:ph type="body" sz="quarter" idx="12" hasCustomPrompt="1"/>
          </p:nvPr>
        </p:nvSpPr>
        <p:spPr>
          <a:xfrm>
            <a:off x="609682" y="583337"/>
            <a:ext cx="10974055" cy="3545586"/>
          </a:xfrm>
          <a:prstGeom prst="rect">
            <a:avLst/>
          </a:prstGeom>
        </p:spPr>
        <p:txBody>
          <a:bodyPr wrap="square" anchor="b" anchorCtr="0">
            <a:spAutoFit/>
          </a:bodyPr>
          <a:lstStyle>
            <a:lvl1pPr marL="0" indent="0">
              <a:lnSpc>
                <a:spcPct val="90000"/>
              </a:lnSpc>
              <a:buNone/>
              <a:defRPr sz="25570" b="0" i="0">
                <a:solidFill>
                  <a:schemeClr val="tx1"/>
                </a:solidFill>
                <a:latin typeface="IBM Plex Sans Thin" panose="020B0203050203000203" pitchFamily="34" charset="0"/>
              </a:defRPr>
            </a:lvl1pPr>
          </a:lstStyle>
          <a:p>
            <a:pPr lvl="0"/>
            <a:r>
              <a:rPr lang="en-US"/>
              <a:t>Title</a:t>
            </a:r>
          </a:p>
        </p:txBody>
      </p:sp>
      <p:sp>
        <p:nvSpPr>
          <p:cNvPr id="7" name="Footer Placeholder">
            <a:extLst>
              <a:ext uri="{FF2B5EF4-FFF2-40B4-BE49-F238E27FC236}">
                <a16:creationId xmlns:a16="http://schemas.microsoft.com/office/drawing/2014/main" id="{55E4D6C6-0786-263E-5B0F-1EA849F1CE5E}"/>
              </a:ext>
            </a:extLst>
          </p:cNvP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8" name="Slide Number Placeholder">
            <a:extLst>
              <a:ext uri="{FF2B5EF4-FFF2-40B4-BE49-F238E27FC236}">
                <a16:creationId xmlns:a16="http://schemas.microsoft.com/office/drawing/2014/main" id="{DEE4140B-98DC-5359-3DA8-25A069F7A250}"/>
              </a:ext>
            </a:extLst>
          </p:cNvP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3771579558"/>
      </p:ext>
    </p:extLst>
  </p:cSld>
  <p:clrMapOvr>
    <a:masterClrMapping/>
  </p:clrMapOvr>
</p:sldLayout>
</file>

<file path=ppt/slideLayouts/slideLayout382.xml><?xml version="1.0" encoding="utf-8"?>
<p:sldLayout xmlns:a="http://schemas.openxmlformats.org/drawingml/2006/main" xmlns:r="http://schemas.openxmlformats.org/officeDocument/2006/relationships" xmlns:p="http://schemas.openxmlformats.org/presentationml/2006/main" showMasterSp="0" preserve="1" userDrawn="1">
  <p:cSld name="Q&amp;A">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D1A5F18-9BA1-9148-A78C-BE4690DD1F9C}"/>
              </a:ext>
            </a:extLst>
          </p:cNvPr>
          <p:cNvPicPr>
            <a:picLocks noChangeAspect="1"/>
          </p:cNvPicPr>
          <p:nvPr userDrawn="1"/>
        </p:nvPicPr>
        <p:blipFill rotWithShape="1">
          <a:blip r:embed="rId2">
            <a:alphaModFix/>
          </a:blip>
          <a:srcRect t="5302" b="28153"/>
          <a:stretch/>
        </p:blipFill>
        <p:spPr>
          <a:xfrm rot="5400000">
            <a:off x="7879506" y="-7879495"/>
            <a:ext cx="8628176" cy="24387181"/>
          </a:xfrm>
          <a:prstGeom prst="rect">
            <a:avLst/>
          </a:prstGeom>
        </p:spPr>
      </p:pic>
      <p:sp>
        <p:nvSpPr>
          <p:cNvPr id="322" name="TextBox 321"/>
          <p:cNvSpPr txBox="1"/>
          <p:nvPr userDrawn="1"/>
        </p:nvSpPr>
        <p:spPr>
          <a:xfrm>
            <a:off x="330704" y="3291842"/>
            <a:ext cx="22293024" cy="3371372"/>
          </a:xfrm>
          <a:prstGeom prst="rect">
            <a:avLst/>
          </a:prstGeom>
          <a:noFill/>
        </p:spPr>
        <p:txBody>
          <a:bodyPr wrap="square" rtlCol="0">
            <a:spAutoFit/>
          </a:bodyPr>
          <a:lstStyle/>
          <a:p>
            <a:pPr algn="l"/>
            <a:r>
              <a:rPr lang="en-US" sz="21308" b="1" i="0">
                <a:solidFill>
                  <a:schemeClr val="accent1"/>
                </a:solidFill>
                <a:latin typeface="IBM Plex Sans" panose="020B0503050203000203" pitchFamily="34" charset="77"/>
              </a:rPr>
              <a:t>Q</a:t>
            </a:r>
            <a:r>
              <a:rPr lang="en-US" sz="21308" b="0" i="0">
                <a:solidFill>
                  <a:schemeClr val="accent1"/>
                </a:solidFill>
                <a:latin typeface="IBM Plex Sans ExtLt" panose="020B0303050203000203" pitchFamily="34" charset="0"/>
              </a:rPr>
              <a:t>&amp;</a:t>
            </a:r>
            <a:r>
              <a:rPr lang="en-US" sz="21308" b="1" i="0">
                <a:solidFill>
                  <a:schemeClr val="accent1"/>
                </a:solidFill>
                <a:latin typeface="IBM Plex Sans" panose="020B0503050203000203" pitchFamily="34" charset="77"/>
              </a:rPr>
              <a:t>A</a:t>
            </a:r>
          </a:p>
        </p:txBody>
      </p:sp>
      <p:pic>
        <p:nvPicPr>
          <p:cNvPr id="3" name="Picture 2">
            <a:extLst>
              <a:ext uri="{FF2B5EF4-FFF2-40B4-BE49-F238E27FC236}">
                <a16:creationId xmlns:a16="http://schemas.microsoft.com/office/drawing/2014/main" id="{22B05940-3514-D84E-A719-ACB01760435A}"/>
              </a:ext>
            </a:extLst>
          </p:cNvPr>
          <p:cNvPicPr>
            <a:picLocks noChangeAspect="1"/>
          </p:cNvPicPr>
          <p:nvPr userDrawn="1"/>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a:off x="644338" y="1260579"/>
            <a:ext cx="4464581" cy="445714"/>
          </a:xfrm>
          <a:prstGeom prst="rect">
            <a:avLst/>
          </a:prstGeom>
        </p:spPr>
      </p:pic>
      <p:grpSp>
        <p:nvGrpSpPr>
          <p:cNvPr id="7" name="Group 1" descr="Outside edge tick marks for alignment">
            <a:extLst>
              <a:ext uri="{FF2B5EF4-FFF2-40B4-BE49-F238E27FC236}">
                <a16:creationId xmlns:a16="http://schemas.microsoft.com/office/drawing/2014/main" id="{DB47CF13-14ED-984E-8489-57531E7AA6E6}"/>
              </a:ext>
              <a:ext uri="{C183D7F6-B498-43B3-948B-1728B52AA6E4}">
                <adec:decorative xmlns:adec="http://schemas.microsoft.com/office/drawing/2017/decorative" val="0"/>
              </a:ext>
            </a:extLst>
          </p:cNvPr>
          <p:cNvGrpSpPr/>
          <p:nvPr userDrawn="1"/>
        </p:nvGrpSpPr>
        <p:grpSpPr>
          <a:xfrm>
            <a:off x="-292651" y="-294640"/>
            <a:ext cx="24974505" cy="14305280"/>
            <a:chOff x="-109730" y="-110490"/>
            <a:chExt cx="9364220" cy="5364480"/>
          </a:xfrm>
        </p:grpSpPr>
        <p:grpSp>
          <p:nvGrpSpPr>
            <p:cNvPr id="8" name="Group 7">
              <a:extLst>
                <a:ext uri="{FF2B5EF4-FFF2-40B4-BE49-F238E27FC236}">
                  <a16:creationId xmlns:a16="http://schemas.microsoft.com/office/drawing/2014/main" id="{3A2D19D6-A08D-9649-9CD8-44C91AF8C8D7}"/>
                </a:ext>
              </a:extLst>
            </p:cNvPr>
            <p:cNvGrpSpPr/>
            <p:nvPr userDrawn="1"/>
          </p:nvGrpSpPr>
          <p:grpSpPr>
            <a:xfrm>
              <a:off x="228600" y="-110490"/>
              <a:ext cx="8686732" cy="91440"/>
              <a:chOff x="228600" y="-152400"/>
              <a:chExt cx="8686732" cy="152400"/>
            </a:xfrm>
          </p:grpSpPr>
          <p:cxnSp>
            <p:nvCxnSpPr>
              <p:cNvPr id="41" name="Straight Connector 40">
                <a:extLst>
                  <a:ext uri="{FF2B5EF4-FFF2-40B4-BE49-F238E27FC236}">
                    <a16:creationId xmlns:a16="http://schemas.microsoft.com/office/drawing/2014/main" id="{8BDC19B9-B351-1747-A74F-81EEFCF66F76}"/>
                  </a:ex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FFC6961F-A910-5440-84C5-FA68644E08FB}"/>
                  </a:ex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D346A02A-5182-F545-B763-CCE8C273254D}"/>
                  </a:ex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75A837E8-4764-144B-94D9-A9E49B426918}"/>
                  </a:ex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A463E586-A0D5-3E41-B8BD-137927EE39A7}"/>
                  </a:ex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4BA5A534-1C87-5A45-961F-BCC5F6755A09}"/>
                  </a:ex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3CB0B8E8-2A65-3742-85EE-FB169E3869EE}"/>
                  </a:ex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6AEE03DB-81ED-3941-ACE9-BD7C92C6C7A3}"/>
                  </a:ex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3E9D35FF-E7C8-8947-BA77-66F04D47B9EA}"/>
                  </a:ex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56E70408-D19A-F346-B209-546533FC0AE7}"/>
                  </a:ex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3CEC1DB6-D099-9348-A441-7271F0F05930}"/>
                  </a:ex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9" name="Group 8">
              <a:extLst>
                <a:ext uri="{FF2B5EF4-FFF2-40B4-BE49-F238E27FC236}">
                  <a16:creationId xmlns:a16="http://schemas.microsoft.com/office/drawing/2014/main" id="{ED3E8AE6-8817-1248-82FD-6580CB805229}"/>
                </a:ext>
              </a:extLst>
            </p:cNvPr>
            <p:cNvGrpSpPr/>
            <p:nvPr userDrawn="1"/>
          </p:nvGrpSpPr>
          <p:grpSpPr>
            <a:xfrm>
              <a:off x="228600" y="5162550"/>
              <a:ext cx="8686732" cy="91440"/>
              <a:chOff x="228600" y="5143500"/>
              <a:chExt cx="8686732" cy="152400"/>
            </a:xfrm>
          </p:grpSpPr>
          <p:cxnSp>
            <p:nvCxnSpPr>
              <p:cNvPr id="30" name="Straight Connector 29">
                <a:extLst>
                  <a:ext uri="{FF2B5EF4-FFF2-40B4-BE49-F238E27FC236}">
                    <a16:creationId xmlns:a16="http://schemas.microsoft.com/office/drawing/2014/main" id="{D65EFEF9-7D7A-7B42-9948-A8E549A0C0D4}"/>
                  </a:ex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C844DDCF-4DC4-314F-97A4-FBC258814380}"/>
                  </a:ex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46736C1E-5DBD-254B-920C-912311A83DED}"/>
                  </a:ex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6A5C9F8C-3756-4B47-983E-B38D8C33DD5A}"/>
                  </a:ex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FF993FBC-2BC7-EF4A-A5FB-108164DE6D00}"/>
                  </a:ex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0555F440-40E1-CC4F-9654-0CEADFB0A487}"/>
                  </a:ex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619D39BE-FDD0-BE41-84D5-BEDEE9A3DF27}"/>
                  </a:ex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BA3DA743-33EB-DB48-8B35-EC67007EFBB1}"/>
                  </a:ex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C261E627-B634-BF44-B3AC-E6B115E7168C}"/>
                  </a:ex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EA2F3F58-57C3-7F40-9E64-3884B9A16695}"/>
                  </a:ex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B1FAA112-1B84-E343-BD55-B0B560B555BF}"/>
                  </a:ex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EAF336F1-EF2D-4141-AC4C-B8572174C401}"/>
                </a:ext>
              </a:extLst>
            </p:cNvPr>
            <p:cNvGrpSpPr/>
            <p:nvPr userDrawn="1"/>
          </p:nvGrpSpPr>
          <p:grpSpPr>
            <a:xfrm>
              <a:off x="-109730" y="237744"/>
              <a:ext cx="91440" cy="4670806"/>
              <a:chOff x="-109730" y="237744"/>
              <a:chExt cx="91440" cy="4670806"/>
            </a:xfrm>
          </p:grpSpPr>
          <p:cxnSp>
            <p:nvCxnSpPr>
              <p:cNvPr id="21" name="Straight Connector 20">
                <a:extLst>
                  <a:ext uri="{FF2B5EF4-FFF2-40B4-BE49-F238E27FC236}">
                    <a16:creationId xmlns:a16="http://schemas.microsoft.com/office/drawing/2014/main" id="{3446B6A5-581B-7D4F-B19B-ECC086638C9C}"/>
                  </a:ex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3A407361-8F94-E540-972D-E926C807254B}"/>
                  </a:ex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484F8D21-22B3-D241-A4A2-39FA8434AEAE}"/>
                  </a:ex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FF9A5BEB-84C7-8947-9E13-56798D4B2D51}"/>
                  </a:ex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2C57E14C-1E64-9E4A-A21B-42C2D0A11D7E}"/>
                  </a:ex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5A47A86C-9B2B-CA4C-8825-569D422E518F}"/>
                  </a:ex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5BB0FBEE-EDBB-8341-8F63-545E8B289977}"/>
                  </a:ex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E42E1FF-5A6C-DA45-B143-1426500ED65A}"/>
                  </a:ex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748DF27B-D557-F940-9AB1-4FEB4EA7D653}"/>
                  </a:ext>
                  <a:ext uri="{C183D7F6-B498-43B3-948B-1728B52AA6E4}">
                    <adec:decorative xmlns:adec="http://schemas.microsoft.com/office/drawing/2017/decorative" val="1"/>
                  </a:ext>
                </a:extLst>
              </p:cNvPr>
              <p:cNvCxnSpPr/>
              <p:nvPr userDrawn="1"/>
            </p:nvCxnSpPr>
            <p:spPr bwMode="auto">
              <a:xfrm flipH="1">
                <a:off x="-109730" y="490855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C471F344-B238-394A-A254-3675AFB3E448}"/>
                </a:ext>
              </a:extLst>
            </p:cNvPr>
            <p:cNvGrpSpPr/>
            <p:nvPr userDrawn="1"/>
          </p:nvGrpSpPr>
          <p:grpSpPr>
            <a:xfrm>
              <a:off x="9163050" y="237744"/>
              <a:ext cx="91440" cy="4669790"/>
              <a:chOff x="-109730" y="231394"/>
              <a:chExt cx="91440" cy="4669790"/>
            </a:xfrm>
          </p:grpSpPr>
          <p:cxnSp>
            <p:nvCxnSpPr>
              <p:cNvPr id="12" name="Straight Connector 11">
                <a:extLst>
                  <a:ext uri="{FF2B5EF4-FFF2-40B4-BE49-F238E27FC236}">
                    <a16:creationId xmlns:a16="http://schemas.microsoft.com/office/drawing/2014/main" id="{38EAA51E-B554-8A41-94B6-89FD8F4C824F}"/>
                  </a:ex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CD365B3-4B49-8F4B-B7E7-BFAD8DF4D41C}"/>
                  </a:ex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17FE6F3-6CEC-ED4A-B25B-31C77382C460}"/>
                  </a:ex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76126445-8BB8-9D4A-9779-CEE10BE9A33D}"/>
                  </a:ex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AEBAEE4-EC47-6243-9E6B-4304E97ECBE5}"/>
                  </a:ex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C4C7E3BE-C416-CE4C-8B64-7F6F0010B88F}"/>
                  </a:ex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7C79749F-BB25-1649-8BDC-9122160C922B}"/>
                  </a:ex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1F4D2B9-F52A-F14D-BC4B-177B7C43181E}"/>
                  </a:ex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01F4CFE-FCFB-C845-9D49-F99044DEA532}"/>
                  </a:ext>
                  <a:ext uri="{C183D7F6-B498-43B3-948B-1728B52AA6E4}">
                    <adec:decorative xmlns:adec="http://schemas.microsoft.com/office/drawing/2017/decorative" val="1"/>
                  </a:ext>
                </a:extLst>
              </p:cNvPr>
              <p:cNvCxnSpPr/>
              <p:nvPr userDrawn="1"/>
            </p:nvCxnSpPr>
            <p:spPr bwMode="auto">
              <a:xfrm flipH="1">
                <a:off x="-109730" y="49011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pic>
        <p:nvPicPr>
          <p:cNvPr id="52" name="Picture">
            <a:extLst>
              <a:ext uri="{FF2B5EF4-FFF2-40B4-BE49-F238E27FC236}">
                <a16:creationId xmlns:a16="http://schemas.microsoft.com/office/drawing/2014/main" id="{E6203047-1590-A9E2-5365-7B9334FAA34B}"/>
              </a:ext>
            </a:extLst>
          </p:cNvPr>
          <p:cNvPicPr>
            <a:picLocks noChangeAspect="1"/>
          </p:cNvPicPr>
          <p:nvPr userDrawn="1"/>
        </p:nvPicPr>
        <p:blipFill>
          <a:blip r:embed="rId5"/>
          <a:srcRect/>
          <a:stretch/>
        </p:blipFill>
        <p:spPr>
          <a:xfrm>
            <a:off x="22386422" y="12547343"/>
            <a:ext cx="1391079" cy="554954"/>
          </a:xfrm>
          <a:prstGeom prst="rect">
            <a:avLst/>
          </a:prstGeom>
        </p:spPr>
      </p:pic>
    </p:spTree>
    <p:extLst>
      <p:ext uri="{BB962C8B-B14F-4D97-AF65-F5344CB8AC3E}">
        <p14:creationId xmlns:p14="http://schemas.microsoft.com/office/powerpoint/2010/main" val="392440006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Closing Slide">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1A99FE-669F-C945-9F09-A2A6C596EAAF}"/>
              </a:ext>
            </a:extLst>
          </p:cNvPr>
          <p:cNvPicPr>
            <a:picLocks noChangeAspect="1"/>
          </p:cNvPicPr>
          <p:nvPr userDrawn="1"/>
        </p:nvPicPr>
        <p:blipFill rotWithShape="1">
          <a:blip r:embed="rId2">
            <a:alphaModFix/>
          </a:blip>
          <a:srcRect t="5302" b="28153"/>
          <a:stretch/>
        </p:blipFill>
        <p:spPr>
          <a:xfrm rot="5400000">
            <a:off x="7879506" y="-7879495"/>
            <a:ext cx="8628176" cy="24387181"/>
          </a:xfrm>
          <a:prstGeom prst="rect">
            <a:avLst/>
          </a:prstGeom>
        </p:spPr>
      </p:pic>
      <p:sp>
        <p:nvSpPr>
          <p:cNvPr id="322" name="TextBox 321"/>
          <p:cNvSpPr txBox="1"/>
          <p:nvPr userDrawn="1"/>
        </p:nvSpPr>
        <p:spPr>
          <a:xfrm>
            <a:off x="330704" y="3291842"/>
            <a:ext cx="22293024" cy="3371372"/>
          </a:xfrm>
          <a:prstGeom prst="rect">
            <a:avLst/>
          </a:prstGeom>
          <a:noFill/>
        </p:spPr>
        <p:txBody>
          <a:bodyPr wrap="square" rtlCol="0">
            <a:spAutoFit/>
          </a:bodyPr>
          <a:lstStyle/>
          <a:p>
            <a:pPr algn="l"/>
            <a:r>
              <a:rPr lang="en-US" sz="21308" b="0" i="0">
                <a:solidFill>
                  <a:schemeClr val="accent1"/>
                </a:solidFill>
                <a:latin typeface="IBM Plex Sans ExtLt" panose="020B0303050203000203" pitchFamily="34" charset="0"/>
              </a:rPr>
              <a:t>THANK</a:t>
            </a:r>
            <a:r>
              <a:rPr lang="en-US" sz="21308" b="0" i="0">
                <a:solidFill>
                  <a:schemeClr val="accent1"/>
                </a:solidFill>
                <a:latin typeface="IBM Plex Sans" panose="020B0503050203000203" pitchFamily="34" charset="0"/>
              </a:rPr>
              <a:t> </a:t>
            </a:r>
            <a:r>
              <a:rPr lang="en-US" sz="21308" b="1" i="0">
                <a:solidFill>
                  <a:schemeClr val="accent1"/>
                </a:solidFill>
                <a:latin typeface="IBM Plex Sans" panose="020B0503050203000203" pitchFamily="34" charset="0"/>
              </a:rPr>
              <a:t>YOU</a:t>
            </a:r>
          </a:p>
        </p:txBody>
      </p:sp>
      <p:sp>
        <p:nvSpPr>
          <p:cNvPr id="21" name="Text Placeholder 2">
            <a:extLst>
              <a:ext uri="{FF2B5EF4-FFF2-40B4-BE49-F238E27FC236}">
                <a16:creationId xmlns:a16="http://schemas.microsoft.com/office/drawing/2014/main" id="{64368D20-61A1-9B48-B1C5-1520FB559BC3}"/>
              </a:ext>
            </a:extLst>
          </p:cNvPr>
          <p:cNvSpPr>
            <a:spLocks noGrp="1"/>
          </p:cNvSpPr>
          <p:nvPr>
            <p:ph type="body" sz="quarter" idx="10" hasCustomPrompt="1"/>
          </p:nvPr>
        </p:nvSpPr>
        <p:spPr>
          <a:xfrm>
            <a:off x="542650" y="7303655"/>
            <a:ext cx="11514093" cy="5792842"/>
          </a:xfrm>
          <a:prstGeom prst="rect">
            <a:avLst/>
          </a:prstGeom>
        </p:spPr>
        <p:txBody>
          <a:bodyPr/>
          <a:lstStyle>
            <a:lvl1pPr marL="0" indent="0">
              <a:spcBef>
                <a:spcPts val="210"/>
              </a:spcBef>
              <a:buNone/>
              <a:defRPr sz="3198" b="0" i="0">
                <a:solidFill>
                  <a:schemeClr val="tx1"/>
                </a:solidFill>
              </a:defRPr>
            </a:lvl1pPr>
          </a:lstStyle>
          <a:p>
            <a:pPr lvl="0"/>
            <a:r>
              <a:rPr lang="en-US"/>
              <a:t>First </a:t>
            </a:r>
            <a:r>
              <a:rPr lang="en-US" err="1"/>
              <a:t>Lastname</a:t>
            </a:r>
            <a:endParaRPr lang="en-US"/>
          </a:p>
          <a:p>
            <a:pPr lvl="0"/>
            <a:r>
              <a:rPr lang="en-US"/>
              <a:t>Job Title</a:t>
            </a:r>
          </a:p>
          <a:p>
            <a:pPr lvl="0"/>
            <a:r>
              <a:rPr lang="en-US"/>
              <a:t>—</a:t>
            </a:r>
          </a:p>
          <a:p>
            <a:pPr lvl="0"/>
            <a:r>
              <a:rPr lang="en-US" err="1"/>
              <a:t>firstlastname@ibm.com</a:t>
            </a:r>
            <a:endParaRPr lang="en-US"/>
          </a:p>
          <a:p>
            <a:pPr lvl="0"/>
            <a:r>
              <a:rPr lang="en-US"/>
              <a:t>+1-555-555-5555</a:t>
            </a:r>
          </a:p>
          <a:p>
            <a:pPr lvl="0"/>
            <a:r>
              <a:rPr lang="en-US" err="1"/>
              <a:t>ibm.com</a:t>
            </a:r>
            <a:endParaRPr lang="en-US"/>
          </a:p>
        </p:txBody>
      </p:sp>
      <p:pic>
        <p:nvPicPr>
          <p:cNvPr id="4" name="Picture 3">
            <a:extLst>
              <a:ext uri="{FF2B5EF4-FFF2-40B4-BE49-F238E27FC236}">
                <a16:creationId xmlns:a16="http://schemas.microsoft.com/office/drawing/2014/main" id="{AD96E1E4-DBC0-5447-A90B-CAB03D4B74E1}"/>
              </a:ext>
            </a:extLst>
          </p:cNvPr>
          <p:cNvPicPr>
            <a:picLocks noChangeAspect="1"/>
          </p:cNvPicPr>
          <p:nvPr userDrawn="1"/>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a:off x="644338" y="1260579"/>
            <a:ext cx="4464581" cy="445714"/>
          </a:xfrm>
          <a:prstGeom prst="rect">
            <a:avLst/>
          </a:prstGeom>
        </p:spPr>
      </p:pic>
      <p:grpSp>
        <p:nvGrpSpPr>
          <p:cNvPr id="8" name="Group 1" descr="Outside edge tick marks for alignment">
            <a:extLst>
              <a:ext uri="{FF2B5EF4-FFF2-40B4-BE49-F238E27FC236}">
                <a16:creationId xmlns:a16="http://schemas.microsoft.com/office/drawing/2014/main" id="{C85B1A5D-E1A7-D74F-AFE3-3B9DC266BDB4}"/>
              </a:ext>
              <a:ext uri="{C183D7F6-B498-43B3-948B-1728B52AA6E4}">
                <adec:decorative xmlns:adec="http://schemas.microsoft.com/office/drawing/2017/decorative" val="0"/>
              </a:ext>
            </a:extLst>
          </p:cNvPr>
          <p:cNvGrpSpPr/>
          <p:nvPr userDrawn="1"/>
        </p:nvGrpSpPr>
        <p:grpSpPr>
          <a:xfrm>
            <a:off x="-292651" y="-294640"/>
            <a:ext cx="24974505" cy="14305280"/>
            <a:chOff x="-109730" y="-110490"/>
            <a:chExt cx="9364220" cy="5364480"/>
          </a:xfrm>
        </p:grpSpPr>
        <p:grpSp>
          <p:nvGrpSpPr>
            <p:cNvPr id="9" name="Group 8">
              <a:extLst>
                <a:ext uri="{FF2B5EF4-FFF2-40B4-BE49-F238E27FC236}">
                  <a16:creationId xmlns:a16="http://schemas.microsoft.com/office/drawing/2014/main" id="{574DC295-D367-3A4D-B071-6F14FA7D9E24}"/>
                </a:ext>
              </a:extLst>
            </p:cNvPr>
            <p:cNvGrpSpPr/>
            <p:nvPr userDrawn="1"/>
          </p:nvGrpSpPr>
          <p:grpSpPr>
            <a:xfrm>
              <a:off x="228600" y="-110490"/>
              <a:ext cx="8686732" cy="91440"/>
              <a:chOff x="228600" y="-152400"/>
              <a:chExt cx="8686732" cy="152400"/>
            </a:xfrm>
          </p:grpSpPr>
          <p:cxnSp>
            <p:nvCxnSpPr>
              <p:cNvPr id="43" name="Straight Connector 42">
                <a:extLst>
                  <a:ext uri="{FF2B5EF4-FFF2-40B4-BE49-F238E27FC236}">
                    <a16:creationId xmlns:a16="http://schemas.microsoft.com/office/drawing/2014/main" id="{9651E3A3-4981-2447-884C-A1452D35BCC9}"/>
                  </a:ex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6B9DD38A-7653-9E42-8D78-CF89EC14617A}"/>
                  </a:ex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E90C61D0-4D6E-C941-BBCF-8DB098653F2C}"/>
                  </a:ex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669FEAF3-2DD5-8549-A07C-7D25F5395E5C}"/>
                  </a:ex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1A8D4A01-FF08-5D40-A450-AC2519D57ADA}"/>
                  </a:ex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4000BF9F-975C-8A44-A9F1-368A256414B9}"/>
                  </a:ex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EBEFB4DF-555B-314F-B14B-116EC9B83B6B}"/>
                  </a:ex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5A6C9FE3-D8A2-274D-9540-3DB31E50059A}"/>
                  </a:ex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FF2C360C-6D2D-7B4B-8AEA-7C535EF19408}"/>
                  </a:ex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9A9CB5BA-5E2D-CA47-8CFA-C336316DD79C}"/>
                  </a:ex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7522F4FD-5024-F841-8ACD-1E9DDB2C7407}"/>
                  </a:ex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062A0926-5F62-A846-B162-FA1F03F44E23}"/>
                </a:ext>
              </a:extLst>
            </p:cNvPr>
            <p:cNvGrpSpPr/>
            <p:nvPr userDrawn="1"/>
          </p:nvGrpSpPr>
          <p:grpSpPr>
            <a:xfrm>
              <a:off x="228600" y="5162550"/>
              <a:ext cx="8686732" cy="91440"/>
              <a:chOff x="228600" y="5143500"/>
              <a:chExt cx="8686732" cy="152400"/>
            </a:xfrm>
          </p:grpSpPr>
          <p:cxnSp>
            <p:nvCxnSpPr>
              <p:cNvPr id="32" name="Straight Connector 31">
                <a:extLst>
                  <a:ext uri="{FF2B5EF4-FFF2-40B4-BE49-F238E27FC236}">
                    <a16:creationId xmlns:a16="http://schemas.microsoft.com/office/drawing/2014/main" id="{15BE50B4-479C-434A-A975-2D61E4A10849}"/>
                  </a:ex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CE6CDFC9-CC6B-A14A-A2DD-6A5662648E75}"/>
                  </a:ex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90100B2A-3D1F-554A-964A-36767363386B}"/>
                  </a:ex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238EA733-AAB6-C54F-92BC-1BCD4D1FDCF2}"/>
                  </a:ex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1805D87D-1BBF-5E45-9A8B-EE8D9373C3AB}"/>
                  </a:ex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61AC2405-6129-A44D-A59B-200DB95A54DF}"/>
                  </a:ex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2D022F8C-5C6E-1A4F-A06D-16C441BD863D}"/>
                  </a:ex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B94BE918-5FDC-934B-8D9C-6A692E789F30}"/>
                  </a:ex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504D1036-6968-B74A-865C-2D4974549DCE}"/>
                  </a:ex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0783ADD1-BAB2-5A43-8F10-7C05AE67BE93}"/>
                  </a:ex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2038EB18-303D-A449-AF8E-F1F0F6FFD1CA}"/>
                  </a:ex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C775DB49-F30E-E24A-A970-669E07F7EBAD}"/>
                </a:ext>
              </a:extLst>
            </p:cNvPr>
            <p:cNvGrpSpPr/>
            <p:nvPr userDrawn="1"/>
          </p:nvGrpSpPr>
          <p:grpSpPr>
            <a:xfrm>
              <a:off x="-109730" y="237744"/>
              <a:ext cx="91440" cy="4670806"/>
              <a:chOff x="-109730" y="237744"/>
              <a:chExt cx="91440" cy="4670806"/>
            </a:xfrm>
          </p:grpSpPr>
          <p:cxnSp>
            <p:nvCxnSpPr>
              <p:cNvPr id="23" name="Straight Connector 22">
                <a:extLst>
                  <a:ext uri="{FF2B5EF4-FFF2-40B4-BE49-F238E27FC236}">
                    <a16:creationId xmlns:a16="http://schemas.microsoft.com/office/drawing/2014/main" id="{8956B9BB-0C9A-A845-9CAA-A04BCD8EB6EC}"/>
                  </a:ex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8FC185E8-D8C7-2F4B-B637-DE5837E0B9B8}"/>
                  </a:ex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FC3FD15B-19B7-1142-96C2-81966821398D}"/>
                  </a:ex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B67C62D9-4321-C74B-AE5C-4D4CD35075CA}"/>
                  </a:ex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EEDE3E48-6629-1744-B87D-4C6F4B165AF8}"/>
                  </a:ex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8D686B6A-9415-1745-A03C-2A8756678377}"/>
                  </a:ex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C6EA139E-39F5-1F48-976D-7447096EC2EB}"/>
                  </a:ex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7BAB6769-1A7A-F443-A989-681A9FFCA236}"/>
                  </a:ex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2403C2F8-E592-1948-B6C0-928D18DA8BEE}"/>
                  </a:ext>
                  <a:ext uri="{C183D7F6-B498-43B3-948B-1728B52AA6E4}">
                    <adec:decorative xmlns:adec="http://schemas.microsoft.com/office/drawing/2017/decorative" val="1"/>
                  </a:ext>
                </a:extLst>
              </p:cNvPr>
              <p:cNvCxnSpPr/>
              <p:nvPr userDrawn="1"/>
            </p:nvCxnSpPr>
            <p:spPr bwMode="auto">
              <a:xfrm flipH="1">
                <a:off x="-109730" y="490855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2C36C5C1-DF82-B84E-9EAE-77F394445E4D}"/>
                </a:ext>
              </a:extLst>
            </p:cNvPr>
            <p:cNvGrpSpPr/>
            <p:nvPr userDrawn="1"/>
          </p:nvGrpSpPr>
          <p:grpSpPr>
            <a:xfrm>
              <a:off x="9163050" y="237744"/>
              <a:ext cx="91440" cy="4669790"/>
              <a:chOff x="-109730" y="231394"/>
              <a:chExt cx="91440" cy="4669790"/>
            </a:xfrm>
          </p:grpSpPr>
          <p:cxnSp>
            <p:nvCxnSpPr>
              <p:cNvPr id="13" name="Straight Connector 12">
                <a:extLst>
                  <a:ext uri="{FF2B5EF4-FFF2-40B4-BE49-F238E27FC236}">
                    <a16:creationId xmlns:a16="http://schemas.microsoft.com/office/drawing/2014/main" id="{9979F268-7BC5-DB46-B114-3FA7196CB902}"/>
                  </a:ex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34474ADF-CA64-E04F-BC56-99417B5C9715}"/>
                  </a:ex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A6DA6BA-584C-2240-9A76-D16DBC0B9694}"/>
                  </a:ex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8A07DB1-9DF1-8A48-B8AD-8674A67CE4A2}"/>
                  </a:ex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22E6DB96-E589-B14A-8BD0-9453A5ED4453}"/>
                  </a:ex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7A905702-34B2-164B-98D1-080859BFBA3D}"/>
                  </a:ex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2A8EA574-BA09-A44E-A252-53267717328A}"/>
                  </a:ex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2ED69570-7B61-534C-BA0F-84C7545C35C5}"/>
                  </a:ex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4CC1FDC6-7106-3D4D-A8A3-F49B08EB9A9A}"/>
                  </a:ext>
                  <a:ext uri="{C183D7F6-B498-43B3-948B-1728B52AA6E4}">
                    <adec:decorative xmlns:adec="http://schemas.microsoft.com/office/drawing/2017/decorative" val="1"/>
                  </a:ext>
                </a:extLst>
              </p:cNvPr>
              <p:cNvCxnSpPr/>
              <p:nvPr userDrawn="1"/>
            </p:nvCxnSpPr>
            <p:spPr bwMode="auto">
              <a:xfrm flipH="1">
                <a:off x="-109730" y="49011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pic>
        <p:nvPicPr>
          <p:cNvPr id="54" name="Picture">
            <a:extLst>
              <a:ext uri="{FF2B5EF4-FFF2-40B4-BE49-F238E27FC236}">
                <a16:creationId xmlns:a16="http://schemas.microsoft.com/office/drawing/2014/main" id="{24F95531-4F0A-9D34-4889-7C4DB60676F2}"/>
              </a:ext>
            </a:extLst>
          </p:cNvPr>
          <p:cNvPicPr>
            <a:picLocks noChangeAspect="1"/>
          </p:cNvPicPr>
          <p:nvPr userDrawn="1"/>
        </p:nvPicPr>
        <p:blipFill>
          <a:blip r:embed="rId5"/>
          <a:srcRect/>
          <a:stretch/>
        </p:blipFill>
        <p:spPr>
          <a:xfrm>
            <a:off x="22386422" y="12547343"/>
            <a:ext cx="1391079" cy="554954"/>
          </a:xfrm>
          <a:prstGeom prst="rect">
            <a:avLst/>
          </a:prstGeom>
        </p:spPr>
      </p:pic>
    </p:spTree>
    <p:extLst>
      <p:ext uri="{BB962C8B-B14F-4D97-AF65-F5344CB8AC3E}">
        <p14:creationId xmlns:p14="http://schemas.microsoft.com/office/powerpoint/2010/main" val="111159081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Banner - IBM Research Security">
    <p:bg>
      <p:bgPr>
        <a:solidFill>
          <a:srgbClr val="F4F4F4"/>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CABC5D-FE88-E141-ACA3-A1A0E8DE925D}"/>
              </a:ext>
            </a:extLst>
          </p:cNvPr>
          <p:cNvPicPr>
            <a:picLocks noChangeAspect="1"/>
          </p:cNvPicPr>
          <p:nvPr userDrawn="1"/>
        </p:nvPicPr>
        <p:blipFill rotWithShape="1">
          <a:blip r:embed="rId2">
            <a:alphaModFix/>
          </a:blip>
          <a:srcRect t="5302" r="22537" b="28153"/>
          <a:stretch/>
        </p:blipFill>
        <p:spPr>
          <a:xfrm rot="5400000">
            <a:off x="5335594" y="-5335583"/>
            <a:ext cx="13716000" cy="24387181"/>
          </a:xfrm>
          <a:prstGeom prst="rect">
            <a:avLst/>
          </a:prstGeom>
        </p:spPr>
      </p:pic>
      <p:pic>
        <p:nvPicPr>
          <p:cNvPr id="2" name="Picture 1">
            <a:extLst>
              <a:ext uri="{FF2B5EF4-FFF2-40B4-BE49-F238E27FC236}">
                <a16:creationId xmlns:a16="http://schemas.microsoft.com/office/drawing/2014/main" id="{4154701F-3439-0246-BE1F-0154FAC79A67}"/>
              </a:ext>
            </a:extLst>
          </p:cNvPr>
          <p:cNvPicPr>
            <a:picLocks noChangeAspect="1"/>
          </p:cNvPicPr>
          <p:nvPr userDrawn="1"/>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a:off x="9961297" y="6635149"/>
            <a:ext cx="4464581" cy="445714"/>
          </a:xfrm>
          <a:prstGeom prst="rect">
            <a:avLst/>
          </a:prstGeom>
        </p:spPr>
      </p:pic>
    </p:spTree>
    <p:extLst>
      <p:ext uri="{BB962C8B-B14F-4D97-AF65-F5344CB8AC3E}">
        <p14:creationId xmlns:p14="http://schemas.microsoft.com/office/powerpoint/2010/main" val="3160813764"/>
      </p:ext>
    </p:extLst>
  </p:cSld>
  <p:clrMapOvr>
    <a:masterClrMapping/>
  </p:clrMapOvr>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Banner - IBM Research">
    <p:bg>
      <p:bgPr>
        <a:solidFill>
          <a:schemeClr val="bg1">
            <a:lumMod val="95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A60742-436C-5641-A9E6-0E98AE9B2CCA}"/>
              </a:ext>
            </a:extLst>
          </p:cNvPr>
          <p:cNvPicPr>
            <a:picLocks noChangeAspect="1"/>
          </p:cNvPicPr>
          <p:nvPr userDrawn="1"/>
        </p:nvPicPr>
        <p:blipFill rotWithShape="1">
          <a:blip r:embed="rId2">
            <a:alphaModFix/>
          </a:blip>
          <a:srcRect t="5302" r="22537" b="28153"/>
          <a:stretch/>
        </p:blipFill>
        <p:spPr>
          <a:xfrm rot="5400000">
            <a:off x="5335594" y="-5335583"/>
            <a:ext cx="13716000" cy="24387181"/>
          </a:xfrm>
          <a:prstGeom prst="rect">
            <a:avLst/>
          </a:prstGeom>
        </p:spPr>
      </p:pic>
      <p:pic>
        <p:nvPicPr>
          <p:cNvPr id="2" name="Picture 1">
            <a:extLst>
              <a:ext uri="{FF2B5EF4-FFF2-40B4-BE49-F238E27FC236}">
                <a16:creationId xmlns:a16="http://schemas.microsoft.com/office/drawing/2014/main" id="{4154701F-3439-0246-BE1F-0154FAC79A67}"/>
              </a:ext>
            </a:extLst>
          </p:cNvPr>
          <p:cNvPicPr>
            <a:picLocks noChangeAspect="1"/>
          </p:cNvPicPr>
          <p:nvPr userDrawn="1"/>
        </p:nvPicPr>
        <p:blipFill rotWithShape="1">
          <a:blip r:embed="rId3">
            <a:duotone>
              <a:schemeClr val="accent1">
                <a:shade val="45000"/>
                <a:satMod val="135000"/>
              </a:schemeClr>
              <a:prstClr val="white"/>
            </a:duotone>
            <a:extLst>
              <a:ext uri="{BEBA8EAE-BF5A-486C-A8C5-ECC9F3942E4B}">
                <a14:imgProps xmlns:a14="http://schemas.microsoft.com/office/drawing/2010/main">
                  <a14:imgLayer r:embed="rId4">
                    <a14:imgEffect>
                      <a14:brightnessContrast bright="-100000"/>
                    </a14:imgEffect>
                  </a14:imgLayer>
                </a14:imgProps>
              </a:ext>
            </a:extLst>
          </a:blip>
          <a:srcRect t="1" r="37629" b="-1"/>
          <a:stretch/>
        </p:blipFill>
        <p:spPr>
          <a:xfrm>
            <a:off x="10801283" y="6635149"/>
            <a:ext cx="2784613" cy="445714"/>
          </a:xfrm>
          <a:prstGeom prst="rect">
            <a:avLst/>
          </a:prstGeom>
        </p:spPr>
      </p:pic>
    </p:spTree>
    <p:extLst>
      <p:ext uri="{BB962C8B-B14F-4D97-AF65-F5344CB8AC3E}">
        <p14:creationId xmlns:p14="http://schemas.microsoft.com/office/powerpoint/2010/main" val="2410936108"/>
      </p:ext>
    </p:extLst>
  </p:cSld>
  <p:clrMapOvr>
    <a:masterClrMapping/>
  </p:clrMapOvr>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60905" y="536448"/>
            <a:ext cx="11047390" cy="2145792"/>
          </a:xfrm>
        </p:spPr>
        <p:txBody>
          <a:bodyPr/>
          <a:lstStyle>
            <a:lvl1pPr>
              <a:defRPr>
                <a:solidFill>
                  <a:schemeClr val="tx1"/>
                </a:solidFill>
              </a:defRPr>
            </a:lvl1pPr>
          </a:lstStyle>
          <a:p>
            <a:r>
              <a:rPr lang="en-US"/>
              <a:t>Thank you</a:t>
            </a:r>
          </a:p>
        </p:txBody>
      </p:sp>
      <p:sp>
        <p:nvSpPr>
          <p:cNvPr id="8" name="Text Placeholder 1"/>
          <p:cNvSpPr>
            <a:spLocks noGrp="1"/>
          </p:cNvSpPr>
          <p:nvPr>
            <p:ph type="body" sz="quarter" idx="13" hasCustomPrompt="1"/>
          </p:nvPr>
        </p:nvSpPr>
        <p:spPr>
          <a:xfrm>
            <a:off x="585292" y="3364992"/>
            <a:ext cx="10998616" cy="3493008"/>
          </a:xfrm>
        </p:spPr>
        <p:txBody>
          <a:bodyPr/>
          <a:lstStyle>
            <a:lvl1pPr>
              <a:spcBef>
                <a:spcPts val="0"/>
              </a:spcBef>
              <a:defRPr sz="2664">
                <a:solidFill>
                  <a:schemeClr val="tx1"/>
                </a:solidFill>
              </a:defRPr>
            </a:lvl1pPr>
            <a:lvl2pPr marL="0" indent="0">
              <a:spcBef>
                <a:spcPts val="0"/>
              </a:spcBef>
              <a:buNone/>
              <a:defRPr/>
            </a:lvl2pPr>
            <a:lvl3pPr marL="537024" indent="0">
              <a:buNone/>
              <a:defRPr/>
            </a:lvl3pPr>
            <a:lvl4pPr marL="1158622" indent="0">
              <a:buNone/>
              <a:defRPr/>
            </a:lvl4pPr>
            <a:lvl5pPr marL="1682958" indent="0">
              <a:buNone/>
              <a:defRPr/>
            </a:lvl5pPr>
          </a:lstStyle>
          <a:p>
            <a:r>
              <a:rPr lang="en-US"/>
              <a:t>First </a:t>
            </a:r>
            <a:r>
              <a:rPr lang="en-US" err="1"/>
              <a:t>Lastname</a:t>
            </a:r>
            <a:endParaRPr lang="en-US"/>
          </a:p>
          <a:p>
            <a:r>
              <a:rPr lang="en-US"/>
              <a:t>Job Title</a:t>
            </a:r>
          </a:p>
          <a:p>
            <a:r>
              <a:rPr lang="en-US"/>
              <a:t>—</a:t>
            </a:r>
          </a:p>
          <a:p>
            <a:r>
              <a:rPr lang="en-US" err="1"/>
              <a:t>firstlastname@us.ibm.com</a:t>
            </a:r>
            <a:endParaRPr lang="en-US"/>
          </a:p>
          <a:p>
            <a:r>
              <a:rPr lang="en-US"/>
              <a:t>+1-555-555-5555</a:t>
            </a:r>
          </a:p>
          <a:p>
            <a:r>
              <a:rPr lang="en-US" err="1"/>
              <a:t>ibm.com</a:t>
            </a:r>
            <a:endParaRPr lang="en-US"/>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p:nvPr>
        </p:nvSpPr>
        <p:spPr>
          <a:xfrm>
            <a:off x="585292" y="8558784"/>
            <a:ext cx="17095410" cy="3486912"/>
          </a:xfrm>
        </p:spPr>
        <p:txBody>
          <a:bodyPr anchor="b"/>
          <a:lstStyle>
            <a:lvl1pPr>
              <a:spcBef>
                <a:spcPts val="800"/>
              </a:spcBef>
              <a:defRPr sz="1598">
                <a:solidFill>
                  <a:schemeClr val="tx1"/>
                </a:solidFill>
              </a:defRPr>
            </a:lvl1pPr>
            <a:lvl2pPr>
              <a:defRPr sz="1598"/>
            </a:lvl2pPr>
            <a:lvl3pPr>
              <a:defRPr sz="1598"/>
            </a:lvl3pPr>
            <a:lvl4pPr>
              <a:defRPr sz="1598"/>
            </a:lvl4pPr>
            <a:lvl5pPr>
              <a:defRPr sz="1598"/>
            </a:lvl5pPr>
          </a:lstStyle>
          <a:p>
            <a:pPr lvl="0"/>
            <a:r>
              <a:rPr lang="en-GB"/>
              <a:t>Click to edit Master text styles</a:t>
            </a:r>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a:p>
        </p:txBody>
      </p:sp>
      <p:pic>
        <p:nvPicPr>
          <p:cNvPr id="7" name="Picture 6">
            <a:extLst>
              <a:ext uri="{FF2B5EF4-FFF2-40B4-BE49-F238E27FC236}">
                <a16:creationId xmlns:a16="http://schemas.microsoft.com/office/drawing/2014/main" id="{F0D327C0-2057-432F-7AE9-17029C946F00}"/>
              </a:ext>
            </a:extLst>
          </p:cNvPr>
          <p:cNvPicPr>
            <a:picLocks noChangeAspect="1"/>
          </p:cNvPicPr>
          <p:nvPr userDrawn="1"/>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brightnessContrast bright="-100000"/>
                    </a14:imgEffect>
                  </a14:imgLayer>
                </a14:imgProps>
              </a:ext>
            </a:extLst>
          </a:blip>
          <a:stretch>
            <a:fillRect/>
          </a:stretch>
        </p:blipFill>
        <p:spPr>
          <a:xfrm>
            <a:off x="19312917" y="536453"/>
            <a:ext cx="4464581" cy="445714"/>
          </a:xfrm>
          <a:prstGeom prst="rect">
            <a:avLst/>
          </a:prstGeom>
        </p:spPr>
      </p:pic>
    </p:spTree>
    <p:extLst>
      <p:ext uri="{BB962C8B-B14F-4D97-AF65-F5344CB8AC3E}">
        <p14:creationId xmlns:p14="http://schemas.microsoft.com/office/powerpoint/2010/main" val="3973303549"/>
      </p:ext>
    </p:extLst>
  </p:cSld>
  <p:clrMapOvr>
    <a:masterClrMapping/>
  </p:clrMapOvr>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cover, image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5294B2E-D14F-AA48-8098-37C0747481A2}"/>
              </a:ext>
            </a:extLst>
          </p:cNvPr>
          <p:cNvPicPr>
            <a:picLocks noChangeAspect="1"/>
          </p:cNvPicPr>
          <p:nvPr userDrawn="1"/>
        </p:nvPicPr>
        <p:blipFill>
          <a:blip r:embed="rId2"/>
          <a:srcRect/>
          <a:stretch/>
        </p:blipFill>
        <p:spPr>
          <a:xfrm>
            <a:off x="13938" y="1219"/>
            <a:ext cx="24359299" cy="13713558"/>
          </a:xfrm>
          <a:prstGeom prst="rect">
            <a:avLst/>
          </a:prstGeom>
        </p:spPr>
      </p:pic>
      <p:sp>
        <p:nvSpPr>
          <p:cNvPr id="2" name="Title"/>
          <p:cNvSpPr>
            <a:spLocks noGrp="1"/>
          </p:cNvSpPr>
          <p:nvPr>
            <p:ph type="title"/>
          </p:nvPr>
        </p:nvSpPr>
        <p:spPr/>
        <p:txBody>
          <a:bodyPr/>
          <a:lstStyle>
            <a:lvl1pPr>
              <a:defRPr>
                <a:solidFill>
                  <a:schemeClr val="accent1"/>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pic>
        <p:nvPicPr>
          <p:cNvPr id="9" name="Picture">
            <a:extLst>
              <a:ext uri="{FF2B5EF4-FFF2-40B4-BE49-F238E27FC236}">
                <a16:creationId xmlns:a16="http://schemas.microsoft.com/office/drawing/2014/main" id="{F7EA8AAE-0BDE-7D4C-B52A-496FD9C298D3}"/>
              </a:ext>
            </a:extLst>
          </p:cNvPr>
          <p:cNvPicPr>
            <a:picLocks noChangeAspect="1"/>
          </p:cNvPicPr>
          <p:nvPr userDrawn="1"/>
        </p:nvPicPr>
        <p:blipFill>
          <a:blip r:embed="rId3"/>
          <a:srcRect/>
          <a:stretch/>
        </p:blipFill>
        <p:spPr>
          <a:xfrm>
            <a:off x="22386422" y="12547343"/>
            <a:ext cx="1391079" cy="554954"/>
          </a:xfrm>
          <a:prstGeom prst="rect">
            <a:avLst/>
          </a:prstGeom>
        </p:spPr>
      </p:pic>
      <p:pic>
        <p:nvPicPr>
          <p:cNvPr id="6" name="Picture 5">
            <a:extLst>
              <a:ext uri="{FF2B5EF4-FFF2-40B4-BE49-F238E27FC236}">
                <a16:creationId xmlns:a16="http://schemas.microsoft.com/office/drawing/2014/main" id="{88EBA511-9E5C-D133-A2F4-9C01889FFB60}"/>
              </a:ext>
            </a:extLst>
          </p:cNvPr>
          <p:cNvPicPr>
            <a:picLocks noChangeAspect="1"/>
          </p:cNvPicPr>
          <p:nvPr userDrawn="1"/>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brightnessContrast bright="-100000"/>
                    </a14:imgEffect>
                  </a14:imgLayer>
                </a14:imgProps>
              </a:ext>
            </a:extLst>
          </a:blip>
          <a:stretch>
            <a:fillRect/>
          </a:stretch>
        </p:blipFill>
        <p:spPr>
          <a:xfrm>
            <a:off x="19312917" y="536453"/>
            <a:ext cx="4464581" cy="445714"/>
          </a:xfrm>
          <a:prstGeom prst="rect">
            <a:avLst/>
          </a:prstGeom>
        </p:spPr>
      </p:pic>
    </p:spTree>
    <p:extLst>
      <p:ext uri="{BB962C8B-B14F-4D97-AF65-F5344CB8AC3E}">
        <p14:creationId xmlns:p14="http://schemas.microsoft.com/office/powerpoint/2010/main" val="2029618024"/>
      </p:ext>
    </p:extLst>
  </p:cSld>
  <p:clrMapOvr>
    <a:masterClrMapping/>
  </p:clrMapOvr>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cover, image 1">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5294B2E-D14F-AA48-8098-37C0747481A2}"/>
              </a:ext>
            </a:extLst>
          </p:cNvPr>
          <p:cNvPicPr>
            <a:picLocks noChangeAspect="1"/>
          </p:cNvPicPr>
          <p:nvPr userDrawn="1"/>
        </p:nvPicPr>
        <p:blipFill>
          <a:blip r:embed="rId2"/>
          <a:srcRect/>
          <a:stretch/>
        </p:blipFill>
        <p:spPr>
          <a:xfrm>
            <a:off x="13938" y="1222"/>
            <a:ext cx="24359299" cy="13713560"/>
          </a:xfrm>
          <a:prstGeom prst="rect">
            <a:avLst/>
          </a:prstGeom>
        </p:spPr>
      </p:pic>
      <p:sp>
        <p:nvSpPr>
          <p:cNvPr id="2" name="Title"/>
          <p:cNvSpPr>
            <a:spLocks noGrp="1"/>
          </p:cNvSpPr>
          <p:nvPr>
            <p:ph type="title"/>
          </p:nvPr>
        </p:nvSpPr>
        <p:spPr/>
        <p:txBody>
          <a:bodyPr/>
          <a:lstStyle>
            <a:lvl1pPr>
              <a:defRPr>
                <a:solidFill>
                  <a:schemeClr val="accent1"/>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pic>
        <p:nvPicPr>
          <p:cNvPr id="10" name="Picture">
            <a:extLst>
              <a:ext uri="{FF2B5EF4-FFF2-40B4-BE49-F238E27FC236}">
                <a16:creationId xmlns:a16="http://schemas.microsoft.com/office/drawing/2014/main" id="{AF27D010-9F2C-E24B-9425-1712E900993B}"/>
              </a:ext>
            </a:extLst>
          </p:cNvPr>
          <p:cNvPicPr>
            <a:picLocks noChangeAspect="1"/>
          </p:cNvPicPr>
          <p:nvPr userDrawn="1"/>
        </p:nvPicPr>
        <p:blipFill>
          <a:blip r:embed="rId3"/>
          <a:srcRect/>
          <a:stretch/>
        </p:blipFill>
        <p:spPr>
          <a:xfrm>
            <a:off x="22386422" y="12547343"/>
            <a:ext cx="1391079" cy="554954"/>
          </a:xfrm>
          <a:prstGeom prst="rect">
            <a:avLst/>
          </a:prstGeom>
        </p:spPr>
      </p:pic>
      <p:pic>
        <p:nvPicPr>
          <p:cNvPr id="6" name="Picture 5">
            <a:extLst>
              <a:ext uri="{FF2B5EF4-FFF2-40B4-BE49-F238E27FC236}">
                <a16:creationId xmlns:a16="http://schemas.microsoft.com/office/drawing/2014/main" id="{9613A4C4-39DD-09D8-8BA1-BDB86ABEDB3B}"/>
              </a:ext>
            </a:extLst>
          </p:cNvPr>
          <p:cNvPicPr>
            <a:picLocks noChangeAspect="1"/>
          </p:cNvPicPr>
          <p:nvPr userDrawn="1"/>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brightnessContrast bright="-100000"/>
                    </a14:imgEffect>
                  </a14:imgLayer>
                </a14:imgProps>
              </a:ext>
            </a:extLst>
          </a:blip>
          <a:stretch>
            <a:fillRect/>
          </a:stretch>
        </p:blipFill>
        <p:spPr>
          <a:xfrm>
            <a:off x="19312917" y="536453"/>
            <a:ext cx="4464581" cy="445714"/>
          </a:xfrm>
          <a:prstGeom prst="rect">
            <a:avLst/>
          </a:prstGeom>
        </p:spPr>
      </p:pic>
    </p:spTree>
    <p:extLst>
      <p:ext uri="{BB962C8B-B14F-4D97-AF65-F5344CB8AC3E}">
        <p14:creationId xmlns:p14="http://schemas.microsoft.com/office/powerpoint/2010/main" val="1141332094"/>
      </p:ext>
    </p:extLst>
  </p:cSld>
  <p:clrMapOvr>
    <a:masterClrMapping/>
  </p:clrMapOvr>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cover, image 4">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5294B2E-D14F-AA48-8098-37C0747481A2}"/>
              </a:ext>
            </a:extLst>
          </p:cNvPr>
          <p:cNvPicPr>
            <a:picLocks noChangeAspect="1"/>
          </p:cNvPicPr>
          <p:nvPr userDrawn="1"/>
        </p:nvPicPr>
        <p:blipFill>
          <a:blip r:embed="rId2"/>
          <a:srcRect/>
          <a:stretch/>
        </p:blipFill>
        <p:spPr>
          <a:xfrm>
            <a:off x="13943" y="1225"/>
            <a:ext cx="24359293" cy="13713554"/>
          </a:xfrm>
          <a:prstGeom prst="rect">
            <a:avLst/>
          </a:prstGeom>
        </p:spPr>
      </p:pic>
      <p:sp>
        <p:nvSpPr>
          <p:cNvPr id="2" name="Title"/>
          <p:cNvSpPr>
            <a:spLocks noGrp="1"/>
          </p:cNvSpPr>
          <p:nvPr>
            <p:ph type="title"/>
          </p:nvPr>
        </p:nvSpPr>
        <p:spPr>
          <a:xfrm>
            <a:off x="560905" y="536448"/>
            <a:ext cx="11047390" cy="11452352"/>
          </a:xfrm>
        </p:spPr>
        <p:txBody>
          <a:bodyPr/>
          <a:lstStyle>
            <a:lvl1pPr>
              <a:defRPr>
                <a:solidFill>
                  <a:schemeClr val="accent1"/>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pic>
        <p:nvPicPr>
          <p:cNvPr id="9" name="Picture">
            <a:extLst>
              <a:ext uri="{FF2B5EF4-FFF2-40B4-BE49-F238E27FC236}">
                <a16:creationId xmlns:a16="http://schemas.microsoft.com/office/drawing/2014/main" id="{7B48B5CA-5BC1-8844-81E1-24543A8F2C9A}"/>
              </a:ext>
            </a:extLst>
          </p:cNvPr>
          <p:cNvPicPr>
            <a:picLocks noChangeAspect="1"/>
          </p:cNvPicPr>
          <p:nvPr userDrawn="1"/>
        </p:nvPicPr>
        <p:blipFill>
          <a:blip r:embed="rId3"/>
          <a:srcRect/>
          <a:stretch/>
        </p:blipFill>
        <p:spPr>
          <a:xfrm>
            <a:off x="22386422" y="12547343"/>
            <a:ext cx="1391079" cy="554954"/>
          </a:xfrm>
          <a:prstGeom prst="rect">
            <a:avLst/>
          </a:prstGeom>
        </p:spPr>
      </p:pic>
      <p:pic>
        <p:nvPicPr>
          <p:cNvPr id="6" name="Picture 5">
            <a:extLst>
              <a:ext uri="{FF2B5EF4-FFF2-40B4-BE49-F238E27FC236}">
                <a16:creationId xmlns:a16="http://schemas.microsoft.com/office/drawing/2014/main" id="{1E1BC752-9732-4992-D325-E897841B0653}"/>
              </a:ext>
            </a:extLst>
          </p:cNvPr>
          <p:cNvPicPr>
            <a:picLocks noChangeAspect="1"/>
          </p:cNvPicPr>
          <p:nvPr userDrawn="1"/>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brightnessContrast bright="-100000"/>
                    </a14:imgEffect>
                  </a14:imgLayer>
                </a14:imgProps>
              </a:ext>
            </a:extLst>
          </a:blip>
          <a:stretch>
            <a:fillRect/>
          </a:stretch>
        </p:blipFill>
        <p:spPr>
          <a:xfrm>
            <a:off x="19312917" y="536453"/>
            <a:ext cx="4464581" cy="445714"/>
          </a:xfrm>
          <a:prstGeom prst="rect">
            <a:avLst/>
          </a:prstGeom>
        </p:spPr>
      </p:pic>
    </p:spTree>
    <p:extLst>
      <p:ext uri="{BB962C8B-B14F-4D97-AF65-F5344CB8AC3E}">
        <p14:creationId xmlns:p14="http://schemas.microsoft.com/office/powerpoint/2010/main" val="389467388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solidFill>
            <a:srgbClr val="E0E0E0"/>
          </a:solidFill>
        </p:spPr>
        <p:txBody>
          <a:bodyPr anchor="ctr"/>
          <a:lstStyle>
            <a:lvl1pPr algn="ctr">
              <a:defRPr>
                <a:solidFill>
                  <a:schemeClr val="accent5"/>
                </a:solidFill>
              </a:defRPr>
            </a:lvl1pPr>
          </a:lstStyle>
          <a:p>
            <a:r>
              <a:rPr lang="en-US"/>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430130626"/>
      </p:ext>
    </p:extLst>
  </p:cSld>
  <p:clrMapOvr>
    <a:masterClrMapping/>
  </p:clrMapOvr>
  <p:transition spd="med"/>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cover, image 5">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9596131-38DE-3A44-BE82-CDD2A1709808}"/>
              </a:ext>
            </a:extLst>
          </p:cNvPr>
          <p:cNvPicPr>
            <a:picLocks noChangeAspect="1"/>
          </p:cNvPicPr>
          <p:nvPr userDrawn="1"/>
        </p:nvPicPr>
        <p:blipFill>
          <a:blip r:embed="rId2"/>
          <a:stretch>
            <a:fillRect/>
          </a:stretch>
        </p:blipFill>
        <p:spPr>
          <a:xfrm>
            <a:off x="0" y="1"/>
            <a:ext cx="24387175" cy="13729254"/>
          </a:xfrm>
          <a:prstGeom prst="rect">
            <a:avLst/>
          </a:prstGeom>
        </p:spPr>
      </p:pic>
      <p:sp>
        <p:nvSpPr>
          <p:cNvPr id="2" name="Title"/>
          <p:cNvSpPr>
            <a:spLocks noGrp="1"/>
          </p:cNvSpPr>
          <p:nvPr>
            <p:ph type="title"/>
          </p:nvPr>
        </p:nvSpPr>
        <p:spPr/>
        <p:txBody>
          <a:bodyPr/>
          <a:lstStyle>
            <a:lvl1pPr>
              <a:defRPr>
                <a:solidFill>
                  <a:schemeClr val="accent1"/>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p>
            <a:endParaRPr lang="en-US"/>
          </a:p>
        </p:txBody>
      </p:sp>
      <p:pic>
        <p:nvPicPr>
          <p:cNvPr id="6" name="Picture"/>
          <p:cNvPicPr>
            <a:picLocks noChangeAspect="1"/>
          </p:cNvPicPr>
          <p:nvPr userDrawn="1"/>
        </p:nvPicPr>
        <p:blipFill>
          <a:blip r:embed="rId3"/>
          <a:srcRect/>
          <a:stretch/>
        </p:blipFill>
        <p:spPr>
          <a:xfrm>
            <a:off x="22386422" y="12547343"/>
            <a:ext cx="1391079" cy="554954"/>
          </a:xfrm>
          <a:prstGeom prst="rect">
            <a:avLst/>
          </a:prstGeom>
        </p:spPr>
      </p:pic>
      <p:pic>
        <p:nvPicPr>
          <p:cNvPr id="7" name="Picture 6">
            <a:extLst>
              <a:ext uri="{FF2B5EF4-FFF2-40B4-BE49-F238E27FC236}">
                <a16:creationId xmlns:a16="http://schemas.microsoft.com/office/drawing/2014/main" id="{33F612AE-EA27-3644-D5B9-7E6C6BED5DD1}"/>
              </a:ext>
            </a:extLst>
          </p:cNvPr>
          <p:cNvPicPr>
            <a:picLocks noChangeAspect="1"/>
          </p:cNvPicPr>
          <p:nvPr userDrawn="1"/>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brightnessContrast bright="-100000"/>
                    </a14:imgEffect>
                  </a14:imgLayer>
                </a14:imgProps>
              </a:ext>
            </a:extLst>
          </a:blip>
          <a:stretch>
            <a:fillRect/>
          </a:stretch>
        </p:blipFill>
        <p:spPr>
          <a:xfrm>
            <a:off x="19312917" y="536453"/>
            <a:ext cx="4464581" cy="445714"/>
          </a:xfrm>
          <a:prstGeom prst="rect">
            <a:avLst/>
          </a:prstGeom>
        </p:spPr>
      </p:pic>
    </p:spTree>
    <p:extLst>
      <p:ext uri="{BB962C8B-B14F-4D97-AF65-F5344CB8AC3E}">
        <p14:creationId xmlns:p14="http://schemas.microsoft.com/office/powerpoint/2010/main" val="2278942468"/>
      </p:ext>
    </p:extLst>
  </p:cSld>
  <p:clrMapOvr>
    <a:masterClrMapping/>
  </p:clrMapOvr>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cover, image 6">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36EA217-D975-DE4B-A991-B3A7FEFBAC32}"/>
              </a:ext>
            </a:extLst>
          </p:cNvPr>
          <p:cNvPicPr>
            <a:picLocks noChangeAspect="1"/>
          </p:cNvPicPr>
          <p:nvPr userDrawn="1"/>
        </p:nvPicPr>
        <p:blipFill>
          <a:blip r:embed="rId2"/>
          <a:srcRect/>
          <a:stretch/>
        </p:blipFill>
        <p:spPr>
          <a:xfrm>
            <a:off x="29836" y="10160"/>
            <a:ext cx="24345586" cy="13705840"/>
          </a:xfrm>
          <a:prstGeom prst="rect">
            <a:avLst/>
          </a:prstGeom>
        </p:spPr>
      </p:pic>
      <p:sp>
        <p:nvSpPr>
          <p:cNvPr id="2" name="Title"/>
          <p:cNvSpPr>
            <a:spLocks noGrp="1"/>
          </p:cNvSpPr>
          <p:nvPr>
            <p:ph type="title"/>
          </p:nvPr>
        </p:nvSpPr>
        <p:spPr/>
        <p:txBody>
          <a:bodyPr/>
          <a:lstStyle>
            <a:lvl1pPr>
              <a:defRPr>
                <a:solidFill>
                  <a:schemeClr val="accent1"/>
                </a:solidFill>
              </a:defRPr>
            </a:lvl1pPr>
          </a:lstStyle>
          <a:p>
            <a:r>
              <a:rPr lang="en-GB"/>
              <a:t>Click to edit Master title style</a:t>
            </a:r>
            <a:endParaRPr lang="en-US"/>
          </a:p>
        </p:txBody>
      </p:sp>
      <p:sp>
        <p:nvSpPr>
          <p:cNvPr id="3" name="Footer Placeholder"/>
          <p:cNvSpPr>
            <a:spLocks noGrp="1"/>
          </p:cNvSpPr>
          <p:nvPr>
            <p:ph type="ftr" sz="quarter" idx="10"/>
          </p:nvPr>
        </p:nvSpPr>
        <p:spPr/>
        <p:txBody>
          <a:bodyPr/>
          <a:lstStyle>
            <a:lvl1pPr>
              <a:defRPr>
                <a:solidFill>
                  <a:schemeClr val="tx1"/>
                </a:solidFill>
              </a:defRPr>
            </a:lvl1pPr>
          </a:lstStyle>
          <a:p>
            <a:endParaRPr lang="en-US"/>
          </a:p>
        </p:txBody>
      </p:sp>
      <p:pic>
        <p:nvPicPr>
          <p:cNvPr id="9" name="Picture">
            <a:extLst>
              <a:ext uri="{FF2B5EF4-FFF2-40B4-BE49-F238E27FC236}">
                <a16:creationId xmlns:a16="http://schemas.microsoft.com/office/drawing/2014/main" id="{9FC9FB8B-2D23-D949-963B-B1200DEDE836}"/>
              </a:ext>
            </a:extLst>
          </p:cNvPr>
          <p:cNvPicPr>
            <a:picLocks noChangeAspect="1"/>
          </p:cNvPicPr>
          <p:nvPr userDrawn="1"/>
        </p:nvPicPr>
        <p:blipFill>
          <a:blip r:embed="rId3"/>
          <a:srcRect/>
          <a:stretch/>
        </p:blipFill>
        <p:spPr>
          <a:xfrm>
            <a:off x="22386422" y="12547343"/>
            <a:ext cx="1391079" cy="554954"/>
          </a:xfrm>
          <a:prstGeom prst="rect">
            <a:avLst/>
          </a:prstGeom>
        </p:spPr>
      </p:pic>
      <p:pic>
        <p:nvPicPr>
          <p:cNvPr id="6" name="Picture 5">
            <a:extLst>
              <a:ext uri="{FF2B5EF4-FFF2-40B4-BE49-F238E27FC236}">
                <a16:creationId xmlns:a16="http://schemas.microsoft.com/office/drawing/2014/main" id="{8BF26472-9982-62EB-8F86-E366F6FE0A65}"/>
              </a:ext>
            </a:extLst>
          </p:cNvPr>
          <p:cNvPicPr>
            <a:picLocks noChangeAspect="1"/>
          </p:cNvPicPr>
          <p:nvPr userDrawn="1"/>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brightnessContrast bright="-100000"/>
                    </a14:imgEffect>
                  </a14:imgLayer>
                </a14:imgProps>
              </a:ext>
            </a:extLst>
          </a:blip>
          <a:stretch>
            <a:fillRect/>
          </a:stretch>
        </p:blipFill>
        <p:spPr>
          <a:xfrm>
            <a:off x="19312917" y="536453"/>
            <a:ext cx="4464581" cy="445714"/>
          </a:xfrm>
          <a:prstGeom prst="rect">
            <a:avLst/>
          </a:prstGeom>
        </p:spPr>
      </p:pic>
    </p:spTree>
    <p:extLst>
      <p:ext uri="{BB962C8B-B14F-4D97-AF65-F5344CB8AC3E}">
        <p14:creationId xmlns:p14="http://schemas.microsoft.com/office/powerpoint/2010/main" val="3451103275"/>
      </p:ext>
    </p:extLst>
  </p:cSld>
  <p:clrMapOvr>
    <a:masterClrMapping/>
  </p:clrMapOvr>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ibm sign-off (blue60)">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10463223" y="6167698"/>
            <a:ext cx="3460733" cy="1380616"/>
          </a:xfrm>
          <a:prstGeom prst="rect">
            <a:avLst/>
          </a:prstGeom>
        </p:spPr>
      </p:pic>
    </p:spTree>
    <p:extLst>
      <p:ext uri="{BB962C8B-B14F-4D97-AF65-F5344CB8AC3E}">
        <p14:creationId xmlns:p14="http://schemas.microsoft.com/office/powerpoint/2010/main" val="1887314680"/>
      </p:ext>
    </p:extLst>
  </p:cSld>
  <p:clrMapOvr>
    <a:masterClrMapping/>
  </p:clrMapOvr>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ibm sign-off (blue80)">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10463225" y="6167698"/>
            <a:ext cx="3460729" cy="1380616"/>
          </a:xfrm>
          <a:prstGeom prst="rect">
            <a:avLst/>
          </a:prstGeom>
        </p:spPr>
      </p:pic>
    </p:spTree>
    <p:extLst>
      <p:ext uri="{BB962C8B-B14F-4D97-AF65-F5344CB8AC3E}">
        <p14:creationId xmlns:p14="http://schemas.microsoft.com/office/powerpoint/2010/main" val="2729952679"/>
      </p:ext>
    </p:extLst>
  </p:cSld>
  <p:clrMapOvr>
    <a:masterClrMapping/>
  </p:clrMapOvr>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ibm sign-off (black)">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10463223" y="6167695"/>
            <a:ext cx="3460733" cy="1380618"/>
          </a:xfrm>
          <a:prstGeom prst="rect">
            <a:avLst/>
          </a:prstGeom>
        </p:spPr>
      </p:pic>
    </p:spTree>
    <p:extLst>
      <p:ext uri="{BB962C8B-B14F-4D97-AF65-F5344CB8AC3E}">
        <p14:creationId xmlns:p14="http://schemas.microsoft.com/office/powerpoint/2010/main" val="98825183"/>
      </p:ext>
    </p:extLst>
  </p:cSld>
  <p:clrMapOvr>
    <a:masterClrMapping/>
  </p:clrMapOvr>
</p:sldLayout>
</file>

<file path=ppt/slideLayouts/slideLayout395.xml><?xml version="1.0" encoding="utf-8"?>
<p:sldLayout xmlns:a="http://schemas.openxmlformats.org/drawingml/2006/main" xmlns:r="http://schemas.openxmlformats.org/officeDocument/2006/relationships" xmlns:p="http://schemas.openxmlformats.org/presentationml/2006/main"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a:t>Click to edit Master title style</a:t>
            </a:r>
          </a:p>
        </p:txBody>
      </p:sp>
      <p:sp>
        <p:nvSpPr>
          <p:cNvPr id="3" name="Content Placeholder 2"/>
          <p:cNvSpPr>
            <a:spLocks noGrp="1"/>
          </p:cNvSpPr>
          <p:nvPr>
            <p:ph sz="half" idx="1"/>
          </p:nvPr>
        </p:nvSpPr>
        <p:spPr>
          <a:xfrm>
            <a:off x="677547" y="2590327"/>
            <a:ext cx="7451560" cy="10211942"/>
          </a:xfrm>
        </p:spPr>
        <p:txBody>
          <a:bodyPr/>
          <a:lstStyle>
            <a:lvl1pPr>
              <a:defRPr sz="3728" b="0" i="0">
                <a:solidFill>
                  <a:schemeClr val="bg2"/>
                </a:solidFill>
              </a:defRPr>
            </a:lvl1pPr>
            <a:lvl2pPr>
              <a:defRPr sz="3728" b="0" i="0">
                <a:solidFill>
                  <a:schemeClr val="bg2"/>
                </a:solidFill>
              </a:defRPr>
            </a:lvl2pPr>
            <a:lvl3pPr>
              <a:defRPr sz="3728" b="0" i="0">
                <a:solidFill>
                  <a:schemeClr val="bg2"/>
                </a:solidFill>
              </a:defRPr>
            </a:lvl3pPr>
            <a:lvl4pPr>
              <a:defRPr sz="3728" b="0" i="0">
                <a:solidFill>
                  <a:schemeClr val="bg2"/>
                </a:solidFill>
              </a:defRPr>
            </a:lvl4pPr>
            <a:lvl5pPr>
              <a:defRPr sz="3728" b="0" i="0">
                <a:solidFill>
                  <a:schemeClr val="bg2"/>
                </a:solidFill>
              </a:defRPr>
            </a:lvl5pPr>
            <a:lvl6pPr>
              <a:defRPr sz="3808"/>
            </a:lvl6pPr>
            <a:lvl7pPr>
              <a:defRPr sz="3808"/>
            </a:lvl7pPr>
            <a:lvl8pPr>
              <a:defRPr sz="3808"/>
            </a:lvl8pPr>
            <a:lvl9pPr>
              <a:defRPr sz="380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Date Placeholder 6"/>
          <p:cNvSpPr>
            <a:spLocks noGrp="1"/>
          </p:cNvSpPr>
          <p:nvPr>
            <p:ph type="dt" sz="half" idx="12"/>
          </p:nvPr>
        </p:nvSpPr>
        <p:spPr bwMode="auto">
          <a:xfrm>
            <a:off x="4267522" y="16705353"/>
            <a:ext cx="3200519" cy="384054"/>
          </a:xfrm>
          <a:prstGeom prst="rect">
            <a:avLst/>
          </a:prstGeom>
          <a:noFill/>
          <a:ln w="9525">
            <a:noFill/>
            <a:miter lim="800000"/>
            <a:headEnd/>
            <a:tailEnd/>
          </a:ln>
          <a:effectLst/>
        </p:spPr>
        <p:txBody>
          <a:bodyPr vert="horz" wrap="square" lIns="0" tIns="0" rIns="0" bIns="0" numCol="1" anchor="ctr" anchorCtr="0" compatLnSpc="1">
            <a:prstTxWarp prst="textNoShape">
              <a:avLst/>
            </a:prstTxWarp>
          </a:bodyPr>
          <a:lstStyle>
            <a:defPPr>
              <a:defRPr lang="en-US"/>
            </a:defPPr>
            <a:lvl1pPr algn="l" rtl="0" fontAlgn="base">
              <a:lnSpc>
                <a:spcPct val="100000"/>
              </a:lnSpc>
              <a:spcBef>
                <a:spcPct val="0"/>
              </a:spcBef>
              <a:spcAft>
                <a:spcPct val="0"/>
              </a:spcAft>
              <a:defRPr sz="2130" b="0" i="0" kern="1200">
                <a:solidFill>
                  <a:schemeClr val="bg1">
                    <a:lumMod val="65000"/>
                  </a:schemeClr>
                </a:solidFill>
                <a:latin typeface="IBM Plex Sans" charset="0"/>
                <a:ea typeface="IBM Plex Sans" charset="0"/>
                <a:cs typeface="IBM Plex Sans" charset="0"/>
              </a:defRPr>
            </a:lvl1pPr>
            <a:lvl2pPr marL="1217802" algn="l" rtl="0" fontAlgn="base">
              <a:lnSpc>
                <a:spcPct val="90000"/>
              </a:lnSpc>
              <a:spcBef>
                <a:spcPct val="0"/>
              </a:spcBef>
              <a:spcAft>
                <a:spcPct val="0"/>
              </a:spcAft>
              <a:defRPr sz="5862" kern="1200">
                <a:solidFill>
                  <a:schemeClr val="hlink"/>
                </a:solidFill>
                <a:latin typeface="Arial" charset="0"/>
                <a:ea typeface="+mn-ea"/>
                <a:cs typeface="+mn-cs"/>
              </a:defRPr>
            </a:lvl2pPr>
            <a:lvl3pPr marL="2435606" algn="l" rtl="0" fontAlgn="base">
              <a:lnSpc>
                <a:spcPct val="90000"/>
              </a:lnSpc>
              <a:spcBef>
                <a:spcPct val="0"/>
              </a:spcBef>
              <a:spcAft>
                <a:spcPct val="0"/>
              </a:spcAft>
              <a:defRPr sz="5862" kern="1200">
                <a:solidFill>
                  <a:schemeClr val="hlink"/>
                </a:solidFill>
                <a:latin typeface="Arial" charset="0"/>
                <a:ea typeface="+mn-ea"/>
                <a:cs typeface="+mn-cs"/>
              </a:defRPr>
            </a:lvl3pPr>
            <a:lvl4pPr marL="3653410" algn="l" rtl="0" fontAlgn="base">
              <a:lnSpc>
                <a:spcPct val="90000"/>
              </a:lnSpc>
              <a:spcBef>
                <a:spcPct val="0"/>
              </a:spcBef>
              <a:spcAft>
                <a:spcPct val="0"/>
              </a:spcAft>
              <a:defRPr sz="5862" kern="1200">
                <a:solidFill>
                  <a:schemeClr val="hlink"/>
                </a:solidFill>
                <a:latin typeface="Arial" charset="0"/>
                <a:ea typeface="+mn-ea"/>
                <a:cs typeface="+mn-cs"/>
              </a:defRPr>
            </a:lvl4pPr>
            <a:lvl5pPr marL="4871212" algn="l" rtl="0" fontAlgn="base">
              <a:lnSpc>
                <a:spcPct val="90000"/>
              </a:lnSpc>
              <a:spcBef>
                <a:spcPct val="0"/>
              </a:spcBef>
              <a:spcAft>
                <a:spcPct val="0"/>
              </a:spcAft>
              <a:defRPr sz="5862" kern="1200">
                <a:solidFill>
                  <a:schemeClr val="hlink"/>
                </a:solidFill>
                <a:latin typeface="Arial" charset="0"/>
                <a:ea typeface="+mn-ea"/>
                <a:cs typeface="+mn-cs"/>
              </a:defRPr>
            </a:lvl5pPr>
            <a:lvl6pPr marL="6089016" algn="l" defTabSz="2435606" rtl="0" eaLnBrk="1" latinLnBrk="0" hangingPunct="1">
              <a:defRPr sz="5862" kern="1200">
                <a:solidFill>
                  <a:schemeClr val="hlink"/>
                </a:solidFill>
                <a:latin typeface="Arial" charset="0"/>
                <a:ea typeface="+mn-ea"/>
                <a:cs typeface="+mn-cs"/>
              </a:defRPr>
            </a:lvl6pPr>
            <a:lvl7pPr marL="7306820" algn="l" defTabSz="2435606" rtl="0" eaLnBrk="1" latinLnBrk="0" hangingPunct="1">
              <a:defRPr sz="5862" kern="1200">
                <a:solidFill>
                  <a:schemeClr val="hlink"/>
                </a:solidFill>
                <a:latin typeface="Arial" charset="0"/>
                <a:ea typeface="+mn-ea"/>
                <a:cs typeface="+mn-cs"/>
              </a:defRPr>
            </a:lvl7pPr>
            <a:lvl8pPr marL="8524622" algn="l" defTabSz="2435606" rtl="0" eaLnBrk="1" latinLnBrk="0" hangingPunct="1">
              <a:defRPr sz="5862" kern="1200">
                <a:solidFill>
                  <a:schemeClr val="hlink"/>
                </a:solidFill>
                <a:latin typeface="Arial" charset="0"/>
                <a:ea typeface="+mn-ea"/>
                <a:cs typeface="+mn-cs"/>
              </a:defRPr>
            </a:lvl8pPr>
            <a:lvl9pPr marL="9742426" algn="l" defTabSz="2435606" rtl="0" eaLnBrk="1" latinLnBrk="0" hangingPunct="1">
              <a:defRPr sz="5862" kern="1200">
                <a:solidFill>
                  <a:schemeClr val="hlink"/>
                </a:solidFill>
                <a:latin typeface="Arial" charset="0"/>
                <a:ea typeface="+mn-ea"/>
                <a:cs typeface="+mn-cs"/>
              </a:defRPr>
            </a:lvl9pPr>
          </a:lstStyle>
          <a:p>
            <a:endParaRPr lang="en-US"/>
          </a:p>
        </p:txBody>
      </p:sp>
      <p:sp>
        <p:nvSpPr>
          <p:cNvPr id="10" name="Content Placeholder 2"/>
          <p:cNvSpPr>
            <a:spLocks noGrp="1"/>
          </p:cNvSpPr>
          <p:nvPr>
            <p:ph sz="half" idx="14"/>
          </p:nvPr>
        </p:nvSpPr>
        <p:spPr>
          <a:xfrm>
            <a:off x="8467814" y="2590327"/>
            <a:ext cx="7451560" cy="10211942"/>
          </a:xfrm>
        </p:spPr>
        <p:txBody>
          <a:bodyPr/>
          <a:lstStyle>
            <a:lvl1pPr>
              <a:defRPr sz="3728" b="0" i="0">
                <a:solidFill>
                  <a:schemeClr val="bg2"/>
                </a:solidFill>
              </a:defRPr>
            </a:lvl1pPr>
            <a:lvl2pPr>
              <a:defRPr sz="3728" b="0" i="0">
                <a:solidFill>
                  <a:schemeClr val="bg2"/>
                </a:solidFill>
              </a:defRPr>
            </a:lvl2pPr>
            <a:lvl3pPr>
              <a:defRPr sz="3728" b="0" i="0">
                <a:solidFill>
                  <a:schemeClr val="bg2"/>
                </a:solidFill>
              </a:defRPr>
            </a:lvl3pPr>
            <a:lvl4pPr>
              <a:defRPr sz="3728" b="0" i="0">
                <a:solidFill>
                  <a:schemeClr val="bg2"/>
                </a:solidFill>
              </a:defRPr>
            </a:lvl4pPr>
            <a:lvl5pPr>
              <a:defRPr sz="3728" b="0" i="0">
                <a:solidFill>
                  <a:schemeClr val="bg2"/>
                </a:solidFill>
              </a:defRPr>
            </a:lvl5pPr>
            <a:lvl6pPr>
              <a:defRPr sz="3808"/>
            </a:lvl6pPr>
            <a:lvl7pPr>
              <a:defRPr sz="3808"/>
            </a:lvl7pPr>
            <a:lvl8pPr>
              <a:defRPr sz="3808"/>
            </a:lvl8pPr>
            <a:lvl9pPr>
              <a:defRPr sz="380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p:cNvSpPr>
            <a:spLocks noGrp="1"/>
          </p:cNvSpPr>
          <p:nvPr>
            <p:ph sz="half" idx="16"/>
          </p:nvPr>
        </p:nvSpPr>
        <p:spPr>
          <a:xfrm>
            <a:off x="16258080" y="2590327"/>
            <a:ext cx="7451560" cy="10211942"/>
          </a:xfrm>
        </p:spPr>
        <p:txBody>
          <a:bodyPr/>
          <a:lstStyle>
            <a:lvl1pPr>
              <a:defRPr sz="3728" b="0" i="0">
                <a:solidFill>
                  <a:schemeClr val="bg2"/>
                </a:solidFill>
              </a:defRPr>
            </a:lvl1pPr>
            <a:lvl2pPr>
              <a:defRPr sz="3728" b="0" i="0">
                <a:solidFill>
                  <a:schemeClr val="bg2"/>
                </a:solidFill>
              </a:defRPr>
            </a:lvl2pPr>
            <a:lvl3pPr>
              <a:defRPr sz="3728" b="0" i="0">
                <a:solidFill>
                  <a:schemeClr val="bg2"/>
                </a:solidFill>
              </a:defRPr>
            </a:lvl3pPr>
            <a:lvl4pPr>
              <a:defRPr sz="3728" b="0" i="0">
                <a:solidFill>
                  <a:schemeClr val="bg2"/>
                </a:solidFill>
              </a:defRPr>
            </a:lvl4pPr>
            <a:lvl5pPr>
              <a:defRPr sz="3728" b="0" i="0">
                <a:solidFill>
                  <a:schemeClr val="bg2"/>
                </a:solidFill>
              </a:defRPr>
            </a:lvl5pPr>
            <a:lvl6pPr>
              <a:defRPr sz="3808"/>
            </a:lvl6pPr>
            <a:lvl7pPr>
              <a:defRPr sz="3808"/>
            </a:lvl7pPr>
            <a:lvl8pPr>
              <a:defRPr sz="3808"/>
            </a:lvl8pPr>
            <a:lvl9pPr>
              <a:defRPr sz="380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88142909"/>
      </p:ext>
    </p:extLst>
  </p:cSld>
  <p:clrMapOvr>
    <a:masterClrMapping/>
  </p:clrMapOvr>
</p:sldLayout>
</file>

<file path=ppt/slideLayouts/slideLayout396.xml><?xml version="1.0" encoding="utf-8"?>
<p:sldLayout xmlns:a="http://schemas.openxmlformats.org/drawingml/2006/main" xmlns:r="http://schemas.openxmlformats.org/officeDocument/2006/relationships" xmlns:p="http://schemas.openxmlformats.org/presentationml/2006/main">
  <p:cSld name="1_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6096794" cy="13716000"/>
          </a:xfrm>
          <a:solidFill>
            <a:schemeClr val="tx1"/>
          </a:solidFill>
        </p:spPr>
        <p:txBody>
          <a:bodyPr lIns="228600" tIns="192024" rIns="228600" bIns="228600"/>
          <a:lstStyle>
            <a:lvl1pPr>
              <a:defRPr sz="3510">
                <a:solidFill>
                  <a:schemeClr val="bg2"/>
                </a:solidFill>
              </a:defRPr>
            </a:lvl1pPr>
            <a:lvl2pPr>
              <a:defRPr sz="2414">
                <a:solidFill>
                  <a:schemeClr val="bg2"/>
                </a:solidFill>
              </a:defRPr>
            </a:lvl2pPr>
            <a:lvl3pPr>
              <a:defRPr sz="2414">
                <a:solidFill>
                  <a:schemeClr val="bg2"/>
                </a:solidFill>
              </a:defRPr>
            </a:lvl3pPr>
            <a:lvl4pPr>
              <a:defRPr sz="2414">
                <a:solidFill>
                  <a:schemeClr val="bg2"/>
                </a:solidFill>
              </a:defRPr>
            </a:lvl4pPr>
            <a:lvl5pPr>
              <a:defRPr sz="2414">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20"/>
          </p:nvPr>
        </p:nvSpPr>
        <p:spPr>
          <a:xfrm>
            <a:off x="6096794" y="0"/>
            <a:ext cx="6096794" cy="13716000"/>
          </a:xfrm>
          <a:solidFill>
            <a:schemeClr val="accent2"/>
          </a:solidFill>
        </p:spPr>
        <p:txBody>
          <a:bodyPr lIns="228600" tIns="192024" rIns="228600" bIns="228600"/>
          <a:lstStyle>
            <a:lvl1pPr>
              <a:defRPr sz="3072">
                <a:solidFill>
                  <a:schemeClr val="bg2"/>
                </a:solidFill>
              </a:defRPr>
            </a:lvl1pPr>
            <a:lvl2pPr>
              <a:defRPr sz="2414">
                <a:solidFill>
                  <a:schemeClr val="bg2"/>
                </a:solidFill>
              </a:defRPr>
            </a:lvl2pPr>
            <a:lvl3pPr>
              <a:defRPr sz="2414">
                <a:solidFill>
                  <a:schemeClr val="bg2"/>
                </a:solidFill>
              </a:defRPr>
            </a:lvl3pPr>
            <a:lvl4pPr>
              <a:defRPr sz="2414">
                <a:solidFill>
                  <a:schemeClr val="bg2"/>
                </a:solidFill>
              </a:defRPr>
            </a:lvl4pPr>
            <a:lvl5pPr>
              <a:defRPr sz="2414">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12193587" y="0"/>
            <a:ext cx="6096794" cy="13716000"/>
          </a:xfrm>
          <a:solidFill>
            <a:schemeClr val="accent3"/>
          </a:solidFill>
        </p:spPr>
        <p:txBody>
          <a:bodyPr lIns="228600" tIns="192024" rIns="228600" bIns="228600"/>
          <a:lstStyle>
            <a:lvl1pPr>
              <a:defRPr sz="3072">
                <a:solidFill>
                  <a:schemeClr val="bg2"/>
                </a:solidFill>
              </a:defRPr>
            </a:lvl1pPr>
            <a:lvl2pPr>
              <a:defRPr sz="2414">
                <a:solidFill>
                  <a:schemeClr val="bg2"/>
                </a:solidFill>
              </a:defRPr>
            </a:lvl2pPr>
            <a:lvl3pPr>
              <a:defRPr sz="2414">
                <a:solidFill>
                  <a:schemeClr val="bg2"/>
                </a:solidFill>
              </a:defRPr>
            </a:lvl3pPr>
            <a:lvl4pPr>
              <a:defRPr sz="2414">
                <a:solidFill>
                  <a:schemeClr val="bg2"/>
                </a:solidFill>
              </a:defRPr>
            </a:lvl4pPr>
            <a:lvl5pPr>
              <a:defRPr sz="2414">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18290381" y="0"/>
            <a:ext cx="6096794" cy="13716000"/>
          </a:xfrm>
          <a:solidFill>
            <a:schemeClr val="tx2">
              <a:lumMod val="75000"/>
            </a:schemeClr>
          </a:solidFill>
        </p:spPr>
        <p:txBody>
          <a:bodyPr lIns="228600" tIns="192024" rIns="228600" bIns="228600"/>
          <a:lstStyle>
            <a:lvl1pPr>
              <a:defRPr sz="3072">
                <a:solidFill>
                  <a:schemeClr val="bg2"/>
                </a:solidFill>
              </a:defRPr>
            </a:lvl1pPr>
            <a:lvl2pPr>
              <a:defRPr sz="2414">
                <a:solidFill>
                  <a:schemeClr val="bg2"/>
                </a:solidFill>
              </a:defRPr>
            </a:lvl2pPr>
            <a:lvl3pPr>
              <a:defRPr sz="2414">
                <a:solidFill>
                  <a:schemeClr val="bg2"/>
                </a:solidFill>
              </a:defRPr>
            </a:lvl3pPr>
            <a:lvl4pPr>
              <a:defRPr sz="2414">
                <a:solidFill>
                  <a:schemeClr val="bg2"/>
                </a:solidFill>
              </a:defRPr>
            </a:lvl4pPr>
            <a:lvl5pPr>
              <a:defRPr sz="2414">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055588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6C2453C9-E49D-4DC9-BAA9-AB2A015E2004}"/>
              </a:ext>
            </a:extLst>
          </p:cNvPr>
          <p:cNvSpPr>
            <a:spLocks noGrp="1"/>
          </p:cNvSpPr>
          <p:nvPr>
            <p:ph type="title" hasCustomPrompt="1"/>
          </p:nvPr>
        </p:nvSpPr>
        <p:spPr>
          <a:xfrm>
            <a:off x="510021" y="730258"/>
            <a:ext cx="23562166" cy="1590920"/>
          </a:xfrm>
          <a:prstGeom prst="rect">
            <a:avLst/>
          </a:prstGeom>
        </p:spPr>
        <p:txBody>
          <a:bodyPr vert="horz" lIns="91440" tIns="45720" rIns="91440" bIns="45720" rtlCol="0" anchor="ctr">
            <a:normAutofit/>
          </a:bodyPr>
          <a:lstStyle/>
          <a:p>
            <a:r>
              <a:rPr lang="en-US"/>
              <a:t>SNIA Legal Notice</a:t>
            </a:r>
          </a:p>
        </p:txBody>
      </p:sp>
      <p:sp>
        <p:nvSpPr>
          <p:cNvPr id="6" name="Text Placeholder 3">
            <a:extLst>
              <a:ext uri="{FF2B5EF4-FFF2-40B4-BE49-F238E27FC236}">
                <a16:creationId xmlns:a16="http://schemas.microsoft.com/office/drawing/2014/main" id="{32127677-1E21-43A9-B9F1-EE4270FF4167}"/>
              </a:ext>
            </a:extLst>
          </p:cNvPr>
          <p:cNvSpPr>
            <a:spLocks noGrp="1"/>
          </p:cNvSpPr>
          <p:nvPr>
            <p:ph idx="1" hasCustomPrompt="1"/>
          </p:nvPr>
        </p:nvSpPr>
        <p:spPr>
          <a:xfrm>
            <a:off x="510022" y="3222771"/>
            <a:ext cx="23562164" cy="8947462"/>
          </a:xfrm>
          <a:prstGeom prst="rect">
            <a:avLst/>
          </a:prstGeom>
        </p:spPr>
        <p:txBody>
          <a:bodyPr vert="horz" lIns="91440" tIns="45720" rIns="91440" bIns="45720" rtlCol="0">
            <a:normAutofit/>
          </a:bodyPr>
          <a:lstStyle>
            <a:lvl1pPr>
              <a:defRPr sz="3598"/>
            </a:lvl1pPr>
            <a:lvl2pPr>
              <a:defRPr sz="2798"/>
            </a:lvl2pPr>
            <a:lvl3pPr>
              <a:defRPr>
                <a:solidFill>
                  <a:schemeClr val="accent4">
                    <a:lumMod val="50000"/>
                  </a:schemeClr>
                </a:solidFill>
              </a:defRPr>
            </a:lvl3pPr>
            <a:lvl4pPr>
              <a:defRPr>
                <a:solidFill>
                  <a:srgbClr val="261036"/>
                </a:solidFill>
              </a:defRPr>
            </a:lvl4pPr>
            <a:lvl5pPr marL="3653410" indent="0">
              <a:buNone/>
              <a:defRPr>
                <a:solidFill>
                  <a:schemeClr val="bg1">
                    <a:lumMod val="50000"/>
                  </a:schemeClr>
                </a:solidFill>
              </a:defRPr>
            </a:lvl5pPr>
          </a:lstStyle>
          <a:p>
            <a:pPr>
              <a:lnSpc>
                <a:spcPct val="80000"/>
              </a:lnSpc>
            </a:pPr>
            <a:r>
              <a:rPr lang="en-US" sz="3198" kern="0">
                <a:solidFill>
                  <a:schemeClr val="tx1"/>
                </a:solidFill>
                <a:latin typeface="Arial" charset="0"/>
              </a:rPr>
              <a:t>The material contained in this tutorial is copyrighted by the SNIA unless otherwise noted.  </a:t>
            </a:r>
          </a:p>
          <a:p>
            <a:pPr>
              <a:lnSpc>
                <a:spcPct val="80000"/>
              </a:lnSpc>
            </a:pPr>
            <a:r>
              <a:rPr lang="en-US" sz="3198" kern="0">
                <a:solidFill>
                  <a:schemeClr val="tx1"/>
                </a:solidFill>
                <a:latin typeface="Arial" charset="0"/>
              </a:rPr>
              <a:t>Member companies and individual members may use this material in presentations and literature under the following conditions:</a:t>
            </a:r>
          </a:p>
          <a:p>
            <a:pPr lvl="1">
              <a:lnSpc>
                <a:spcPct val="80000"/>
              </a:lnSpc>
            </a:pPr>
            <a:r>
              <a:rPr lang="en-US" sz="2398" kern="0">
                <a:solidFill>
                  <a:schemeClr val="tx1"/>
                </a:solidFill>
                <a:latin typeface="Arial" charset="0"/>
              </a:rPr>
              <a:t>Any slide or slides used must be reproduced in their entirety without modification</a:t>
            </a:r>
          </a:p>
          <a:p>
            <a:pPr lvl="1">
              <a:lnSpc>
                <a:spcPct val="80000"/>
              </a:lnSpc>
            </a:pPr>
            <a:r>
              <a:rPr lang="en-US" sz="2398" kern="0">
                <a:solidFill>
                  <a:schemeClr val="tx1"/>
                </a:solidFill>
                <a:latin typeface="Arial" charset="0"/>
              </a:rPr>
              <a:t>The SNIA must be acknowledged as the source of any material used in the body of any document </a:t>
            </a:r>
            <a:r>
              <a:rPr lang="en-US" sz="2398" kern="0" err="1">
                <a:solidFill>
                  <a:schemeClr val="tx1"/>
                </a:solidFill>
                <a:latin typeface="Arial" charset="0"/>
              </a:rPr>
              <a:t>containin</a:t>
            </a:r>
            <a:r>
              <a:rPr lang="en-US" sz="2398" kern="0">
                <a:solidFill>
                  <a:schemeClr val="tx1"/>
                </a:solidFill>
                <a:latin typeface="Arial" charset="0"/>
              </a:rPr>
              <a:t> material from these presentations.</a:t>
            </a:r>
          </a:p>
          <a:p>
            <a:pPr>
              <a:lnSpc>
                <a:spcPct val="80000"/>
              </a:lnSpc>
            </a:pPr>
            <a:r>
              <a:rPr lang="en-US" sz="3198" kern="0">
                <a:solidFill>
                  <a:schemeClr val="tx1"/>
                </a:solidFill>
                <a:latin typeface="Arial" charset="0"/>
              </a:rPr>
              <a:t>This presentation is a project of the SNIA Data Protection &amp; Privacy Committee.</a:t>
            </a:r>
          </a:p>
          <a:p>
            <a:pPr>
              <a:lnSpc>
                <a:spcPct val="80000"/>
              </a:lnSpc>
            </a:pPr>
            <a:r>
              <a:rPr lang="en-US" sz="3198" kern="0">
                <a:solidFill>
                  <a:schemeClr val="tx1"/>
                </a:solidFill>
                <a:latin typeface="Arial" charset="0"/>
              </a:rPr>
              <a:t>Neither the author nor the presenter is an attorney and nothing in this presentation is intended to be, or should be construed as legal advice or an opinion of counsel. If you need legal advice or a legal opinion please contact your attorney.</a:t>
            </a:r>
          </a:p>
          <a:p>
            <a:pPr>
              <a:lnSpc>
                <a:spcPct val="80000"/>
              </a:lnSpc>
            </a:pPr>
            <a:r>
              <a:rPr lang="en-US" sz="3198" kern="0">
                <a:solidFill>
                  <a:schemeClr val="tx1"/>
                </a:solidFill>
                <a:latin typeface="Arial" charset="0"/>
              </a:rPr>
              <a:t>The information presented herein represents the author's personal opinion and current understanding of the relevant issues involved. The author, the presenter, and the SNIA do not assume any responsibility or liability for damages arising out of any reliance on or use of this information.</a:t>
            </a:r>
            <a:br>
              <a:rPr lang="en-US" sz="3198" kern="0">
                <a:solidFill>
                  <a:schemeClr val="tx1"/>
                </a:solidFill>
                <a:latin typeface="Arial" charset="0"/>
              </a:rPr>
            </a:br>
            <a:br>
              <a:rPr lang="en-US" sz="3198" kern="0">
                <a:solidFill>
                  <a:schemeClr val="tx1"/>
                </a:solidFill>
                <a:latin typeface="Arial" charset="0"/>
              </a:rPr>
            </a:br>
            <a:r>
              <a:rPr lang="en-US" sz="3198" kern="0">
                <a:solidFill>
                  <a:schemeClr val="tx1"/>
                </a:solidFill>
                <a:latin typeface="Arial" charset="0"/>
              </a:rPr>
              <a:t>NO WARRANTIES, EXPRESS OR IMPLIED. USE AT YOUR OWN RISK.</a:t>
            </a:r>
          </a:p>
        </p:txBody>
      </p:sp>
    </p:spTree>
    <p:extLst>
      <p:ext uri="{BB962C8B-B14F-4D97-AF65-F5344CB8AC3E}">
        <p14:creationId xmlns:p14="http://schemas.microsoft.com/office/powerpoint/2010/main" val="1965417171"/>
      </p:ext>
    </p:extLst>
  </p:cSld>
  <p:clrMapOvr>
    <a:masterClrMapping/>
  </p:clrMapOvr>
</p:sldLayout>
</file>

<file path=ppt/slideLayouts/slideLayout398.xml><?xml version="1.0" encoding="utf-8"?>
<p:sldLayout xmlns:a="http://schemas.openxmlformats.org/drawingml/2006/main" xmlns:r="http://schemas.openxmlformats.org/officeDocument/2006/relationships" xmlns:p="http://schemas.openxmlformats.org/presentationml/2006/main" showMasterSp="0" userDrawn="1">
  <p:cSld name="1_Title and Content - Black Bkgd">
    <p:bg>
      <p:bgPr>
        <a:solidFill>
          <a:schemeClr val="tx2"/>
        </a:solidFill>
        <a:effectLst/>
      </p:bgPr>
    </p:bg>
    <p:spTree>
      <p:nvGrpSpPr>
        <p:cNvPr id="1" name=""/>
        <p:cNvGrpSpPr/>
        <p:nvPr/>
      </p:nvGrpSpPr>
      <p:grpSpPr>
        <a:xfrm>
          <a:off x="0" y="0"/>
          <a:ext cx="0" cy="0"/>
          <a:chOff x="0" y="0"/>
          <a:chExt cx="0" cy="0"/>
        </a:xfrm>
      </p:grpSpPr>
      <p:sp>
        <p:nvSpPr>
          <p:cNvPr id="5" name="Content Placeholder 4"/>
          <p:cNvSpPr>
            <a:spLocks noGrp="1"/>
          </p:cNvSpPr>
          <p:nvPr>
            <p:ph sz="quarter" idx="14"/>
          </p:nvPr>
        </p:nvSpPr>
        <p:spPr>
          <a:xfrm>
            <a:off x="585949" y="2194560"/>
            <a:ext cx="23166146" cy="9875520"/>
          </a:xfrm>
        </p:spPr>
        <p:txBody>
          <a:bodyPr/>
          <a:lstStyle>
            <a:lvl1pPr>
              <a:defRPr sz="3728" b="0" i="0">
                <a:solidFill>
                  <a:schemeClr val="tx1"/>
                </a:solidFill>
                <a:latin typeface="IBM Plex Sans" panose="020B0503050203000203" pitchFamily="34" charset="77"/>
              </a:defRPr>
            </a:lvl1pPr>
            <a:lvl2pPr>
              <a:defRPr sz="3728" b="0" i="0">
                <a:solidFill>
                  <a:schemeClr val="tx1"/>
                </a:solidFill>
                <a:latin typeface="IBM Plex Sans" panose="020B0503050203000203" pitchFamily="34" charset="77"/>
              </a:defRPr>
            </a:lvl2pPr>
            <a:lvl3pPr>
              <a:defRPr sz="3728" b="0" i="0">
                <a:solidFill>
                  <a:schemeClr val="tx1"/>
                </a:solidFill>
                <a:latin typeface="IBM Plex Sans" panose="020B0503050203000203" pitchFamily="34" charset="77"/>
              </a:defRPr>
            </a:lvl3pPr>
            <a:lvl4pPr>
              <a:defRPr sz="3728" b="0" i="0">
                <a:solidFill>
                  <a:schemeClr val="tx1"/>
                </a:solidFill>
                <a:latin typeface="IBM Plex Sans" panose="020B0503050203000203" pitchFamily="34" charset="77"/>
              </a:defRPr>
            </a:lvl4pPr>
            <a:lvl5pPr>
              <a:defRPr sz="3728" b="0" i="0">
                <a:solidFill>
                  <a:schemeClr val="tx1"/>
                </a:solidFill>
                <a:latin typeface="IBM Plex Sans" panose="020B0503050203000203" pitchFamily="34" charset="77"/>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B5D57824-963A-BA49-ADA3-50E59D258140}"/>
              </a:ext>
            </a:extLst>
          </p:cNvPr>
          <p:cNvSpPr>
            <a:spLocks noGrp="1"/>
          </p:cNvSpPr>
          <p:nvPr>
            <p:ph type="title"/>
          </p:nvPr>
        </p:nvSpPr>
        <p:spPr>
          <a:xfrm>
            <a:off x="585953" y="572800"/>
            <a:ext cx="23191549" cy="798800"/>
          </a:xfrm>
        </p:spPr>
        <p:txBody>
          <a:bodyPr/>
          <a:lstStyle>
            <a:lvl1pPr>
              <a:defRPr>
                <a:solidFill>
                  <a:schemeClr val="tx1"/>
                </a:solidFill>
              </a:defRPr>
            </a:lvl1pPr>
          </a:lstStyle>
          <a:p>
            <a:r>
              <a:rPr lang="en-US"/>
              <a:t>Click to edit Master title style</a:t>
            </a:r>
          </a:p>
        </p:txBody>
      </p:sp>
      <p:sp>
        <p:nvSpPr>
          <p:cNvPr id="8" name="Footer Placeholder 7">
            <a:extLst>
              <a:ext uri="{FF2B5EF4-FFF2-40B4-BE49-F238E27FC236}">
                <a16:creationId xmlns:a16="http://schemas.microsoft.com/office/drawing/2014/main" id="{C4319FB2-3C33-A941-AB65-636D1A7513CF}"/>
              </a:ext>
            </a:extLst>
          </p:cNvPr>
          <p:cNvSpPr>
            <a:spLocks noGrp="1"/>
          </p:cNvSpPr>
          <p:nvPr>
            <p:ph type="ftr" sz="quarter" idx="15"/>
          </p:nvPr>
        </p:nvSpPr>
        <p:spPr>
          <a:xfrm>
            <a:off x="609679" y="13085381"/>
            <a:ext cx="6096794" cy="270450"/>
          </a:xfrm>
          <a:prstGeom prst="rect">
            <a:avLst/>
          </a:prstGeom>
        </p:spPr>
        <p:txBody>
          <a:bodyPr/>
          <a:lstStyle/>
          <a:p>
            <a:pPr>
              <a:defRPr/>
            </a:pPr>
            <a:endParaRPr lang="en-US">
              <a:solidFill>
                <a:srgbClr val="000000"/>
              </a:solidFill>
            </a:endParaRPr>
          </a:p>
        </p:txBody>
      </p:sp>
      <p:sp>
        <p:nvSpPr>
          <p:cNvPr id="9" name="Slide Number Placeholder 8">
            <a:extLst>
              <a:ext uri="{FF2B5EF4-FFF2-40B4-BE49-F238E27FC236}">
                <a16:creationId xmlns:a16="http://schemas.microsoft.com/office/drawing/2014/main" id="{54C89A35-6CE4-CD49-B46A-0EA07A0A32FA}"/>
              </a:ext>
            </a:extLst>
          </p:cNvPr>
          <p:cNvSpPr>
            <a:spLocks noGrp="1"/>
          </p:cNvSpPr>
          <p:nvPr>
            <p:ph type="sldNum" sz="quarter" idx="16"/>
          </p:nvPr>
        </p:nvSpPr>
        <p:spPr/>
        <p:txBody>
          <a:bodyPr/>
          <a:lstStyle/>
          <a:p>
            <a:pPr defTabSz="1827192">
              <a:defRPr/>
            </a:pPr>
            <a:fld id="{211F90E4-B54D-634F-995B-5A43DEA426D3}" type="slidenum">
              <a:rPr lang="en-US" smtClean="0">
                <a:solidFill>
                  <a:srgbClr val="000000"/>
                </a:solidFill>
              </a:rPr>
              <a:pPr defTabSz="1827192">
                <a:defRPr/>
              </a:pPr>
              <a:t>‹#›</a:t>
            </a:fld>
            <a:endParaRPr lang="en-US">
              <a:solidFill>
                <a:srgbClr val="000000"/>
              </a:solidFill>
            </a:endParaRPr>
          </a:p>
        </p:txBody>
      </p:sp>
    </p:spTree>
    <p:extLst>
      <p:ext uri="{BB962C8B-B14F-4D97-AF65-F5344CB8AC3E}">
        <p14:creationId xmlns:p14="http://schemas.microsoft.com/office/powerpoint/2010/main" val="1568745376"/>
      </p:ext>
    </p:extLst>
  </p:cSld>
  <p:clrMapOvr>
    <a:masterClrMapping/>
  </p:clrMapOvr>
</p:sldLayout>
</file>

<file path=ppt/slideLayouts/slideLayout399.xml><?xml version="1.0" encoding="utf-8"?>
<p:sldLayout xmlns:a="http://schemas.openxmlformats.org/drawingml/2006/main" xmlns:r="http://schemas.openxmlformats.org/officeDocument/2006/relationships" xmlns:p="http://schemas.openxmlformats.org/presentationml/2006/main" type="tx">
  <p:cSld name="title / divider">
    <p:spTree>
      <p:nvGrpSpPr>
        <p:cNvPr id="1" name=""/>
        <p:cNvGrpSpPr/>
        <p:nvPr/>
      </p:nvGrpSpPr>
      <p:grpSpPr>
        <a:xfrm>
          <a:off x="0" y="0"/>
          <a:ext cx="0" cy="0"/>
          <a:chOff x="0" y="0"/>
          <a:chExt cx="0" cy="0"/>
        </a:xfrm>
      </p:grpSpPr>
      <p:sp>
        <p:nvSpPr>
          <p:cNvPr id="121" name="Slide Number"/>
          <p:cNvSpPr txBox="1">
            <a:spLocks noGrp="1"/>
          </p:cNvSpPr>
          <p:nvPr>
            <p:ph type="sldNum" sz="quarter" idx="2"/>
          </p:nvPr>
        </p:nvSpPr>
        <p:spPr>
          <a:xfrm>
            <a:off x="23503705" y="12866877"/>
            <a:ext cx="273614" cy="246222"/>
          </a:xfrm>
          <a:prstGeom prst="rect">
            <a:avLst/>
          </a:prstGeom>
        </p:spPr>
        <p:txBody>
          <a:bodyPr/>
          <a:lstStyle>
            <a:lvl1pPr algn="r">
              <a:defRPr sz="1598" i="0"/>
            </a:lvl1pPr>
          </a:lstStyle>
          <a:p>
            <a:fld id="{86CB4B4D-7CA3-9044-876B-883B54F8677D}" type="slidenum">
              <a:t>‹#›</a:t>
            </a:fld>
            <a:endParaRPr/>
          </a:p>
        </p:txBody>
      </p:sp>
      <p:sp>
        <p:nvSpPr>
          <p:cNvPr id="122" name="Click to edit Master title style (3 sizes for title text available) – with footer"/>
          <p:cNvSpPr txBox="1">
            <a:spLocks noGrp="1"/>
          </p:cNvSpPr>
          <p:nvPr>
            <p:ph type="body" sz="quarter" idx="21"/>
          </p:nvPr>
        </p:nvSpPr>
        <p:spPr>
          <a:xfrm>
            <a:off x="560904" y="316994"/>
            <a:ext cx="11071959" cy="1148904"/>
          </a:xfrm>
          <a:prstGeom prst="rect">
            <a:avLst/>
          </a:prstGeom>
          <a:ln w="25400"/>
        </p:spPr>
        <p:txBody>
          <a:bodyPr>
            <a:spAutoFit/>
          </a:bodyPr>
          <a:lstStyle/>
          <a:p>
            <a:r>
              <a:t>Click to edit Master title style (3 sizes for title text available) – with footer </a:t>
            </a:r>
          </a:p>
        </p:txBody>
      </p:sp>
      <p:pic>
        <p:nvPicPr>
          <p:cNvPr id="123" name="Image" descr="Image"/>
          <p:cNvPicPr>
            <a:picLocks noChangeAspect="1"/>
          </p:cNvPicPr>
          <p:nvPr/>
        </p:nvPicPr>
        <p:blipFill>
          <a:blip r:embed="rId2"/>
          <a:stretch>
            <a:fillRect/>
          </a:stretch>
        </p:blipFill>
        <p:spPr>
          <a:xfrm>
            <a:off x="20792581" y="634523"/>
            <a:ext cx="2975235" cy="423094"/>
          </a:xfrm>
          <a:prstGeom prst="rect">
            <a:avLst/>
          </a:prstGeom>
          <a:ln w="12700">
            <a:miter lim="400000"/>
          </a:ln>
        </p:spPr>
      </p:pic>
    </p:spTree>
    <p:extLst>
      <p:ext uri="{BB962C8B-B14F-4D97-AF65-F5344CB8AC3E}">
        <p14:creationId xmlns:p14="http://schemas.microsoft.com/office/powerpoint/2010/main" val="3116061882"/>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6AD06EA-1AAE-9258-F68E-D0D307454A33}"/>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307727532"/>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233576642"/>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49200783"/>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4573587"/>
          </a:xfrm>
        </p:spPr>
        <p:txBody>
          <a:bodyPr/>
          <a:lstStyle>
            <a:lvl1pPr>
              <a:lnSpc>
                <a:spcPct val="110000"/>
              </a:lnSpc>
              <a:defRPr sz="2800">
                <a:solidFill>
                  <a:schemeClr val="tx2"/>
                </a:solidFill>
              </a:defRPr>
            </a:lvl1pPr>
          </a:lstStyle>
          <a:p>
            <a:r>
              <a:rPr lang="en-US"/>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112331850"/>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197937693"/>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814131483"/>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p>
            <a:endParaRPr lang="en-US"/>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984166477"/>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288483331"/>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6288088"/>
          </a:xfrm>
        </p:spPr>
        <p:txBody>
          <a:bodyPr/>
          <a:lstStyle>
            <a:lvl1pPr>
              <a:lnSpc>
                <a:spcPct val="100000"/>
              </a:lnSpc>
              <a:defRPr sz="8598">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3754500391"/>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descr="Blue 10 full slide background ">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0" marR="0" indent="0" algn="l" defTabSz="914218"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7" name="Title 1">
            <a:extLst>
              <a:ext uri="{FF2B5EF4-FFF2-40B4-BE49-F238E27FC236}">
                <a16:creationId xmlns:a16="http://schemas.microsoft.com/office/drawing/2014/main" id="{184617A5-E44D-86DD-8C8E-5D85DFCA435B}"/>
              </a:ext>
            </a:extLst>
          </p:cNvPr>
          <p:cNvSpPr>
            <a:spLocks noGrp="1"/>
          </p:cNvSpPr>
          <p:nvPr>
            <p:ph type="title"/>
          </p:nvPr>
        </p:nvSpPr>
        <p:spPr>
          <a:xfrm>
            <a:off x="576072" y="384048"/>
            <a:ext cx="11050589" cy="6288088"/>
          </a:xfrm>
        </p:spPr>
        <p:txBody>
          <a:bodyPr/>
          <a:lstStyle>
            <a:lvl1pPr>
              <a:lnSpc>
                <a:spcPct val="100000"/>
              </a:lnSpc>
              <a:defRPr sz="8598">
                <a:solidFill>
                  <a:schemeClr val="tx2"/>
                </a:solidFill>
              </a:defRPr>
            </a:lvl1pPr>
          </a:lstStyle>
          <a:p>
            <a:r>
              <a:rPr lang="en-US"/>
              <a:t>Click to edit Master title style</a:t>
            </a:r>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descr="IBM 8-bar logo">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810227279"/>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CC25B71-827F-9C78-56BA-F30A6070AC9F}"/>
              </a:ext>
            </a:extLst>
          </p:cNvPr>
          <p:cNvSpPr>
            <a:spLocks noGrp="1"/>
          </p:cNvSpPr>
          <p:nvPr>
            <p:ph type="title"/>
          </p:nvPr>
        </p:nvSpPr>
        <p:spPr>
          <a:xfrm>
            <a:off x="576072" y="384048"/>
            <a:ext cx="11050589" cy="6288088"/>
          </a:xfrm>
        </p:spPr>
        <p:txBody>
          <a:bodyPr/>
          <a:lstStyle>
            <a:lvl1pPr>
              <a:lnSpc>
                <a:spcPct val="100000"/>
              </a:lnSpc>
              <a:defRPr sz="8598">
                <a:solidFill>
                  <a:schemeClr val="tx2"/>
                </a:solidFill>
              </a:defRPr>
            </a:lvl1pPr>
          </a:lstStyle>
          <a:p>
            <a:r>
              <a:rPr lang="en-US"/>
              <a:t>Click to edit Master title style</a:t>
            </a:r>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2440657951"/>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a:solidFill>
                  <a:schemeClr val="tx2"/>
                </a:solidFill>
              </a:defRPr>
            </a:lvl1pPr>
          </a:lstStyle>
          <a:p>
            <a:r>
              <a:rPr lang="en-US"/>
              <a:t>Click to edit Master title style</a:t>
            </a:r>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2789365742"/>
      </p:ext>
    </p:extLst>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6AD06EA-1AAE-9258-F68E-D0D307454A33}"/>
              </a:ext>
            </a:extLst>
          </p:cNvPr>
          <p:cNvSpPr>
            <a:spLocks noGrp="1"/>
          </p:cNvSpPr>
          <p:nvPr>
            <p:ph type="title"/>
          </p:nvPr>
        </p:nvSpPr>
        <p:spPr>
          <a:xfrm>
            <a:off x="576072" y="384048"/>
            <a:ext cx="11050589" cy="6288088"/>
          </a:xfrm>
        </p:spPr>
        <p:txBody>
          <a:bodyPr/>
          <a:lstStyle>
            <a:lvl1pPr>
              <a:lnSpc>
                <a:spcPct val="100000"/>
              </a:lnSpc>
              <a:defRPr sz="8598">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9"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1660596703"/>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384048"/>
            <a:ext cx="10101071" cy="10479088"/>
          </a:xfrm>
        </p:spPr>
        <p:txBody>
          <a:bodyPr/>
          <a:lstStyle>
            <a:lvl1pPr>
              <a:lnSpc>
                <a:spcPct val="100000"/>
              </a:lnSpc>
              <a:defRPr sz="8598">
                <a:solidFill>
                  <a:schemeClr val="tx2"/>
                </a:solidFill>
              </a:defRPr>
            </a:lvl1pPr>
          </a:lstStyle>
          <a:p>
            <a:r>
              <a:rPr lang="en-US"/>
              <a:t>Click to edit Master title style</a:t>
            </a:r>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2281174595"/>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3"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1527048"/>
            <a:ext cx="10099675" cy="9337676"/>
          </a:xfrm>
        </p:spPr>
        <p:txBody>
          <a:bodyPr/>
          <a:lstStyle>
            <a:lvl1pPr>
              <a:lnSpc>
                <a:spcPct val="100000"/>
              </a:lnSpc>
              <a:defRPr sz="8598">
                <a:solidFill>
                  <a:schemeClr val="tx2"/>
                </a:solidFill>
              </a:defRPr>
            </a:lvl1pPr>
          </a:lstStyle>
          <a:p>
            <a:r>
              <a:rPr lang="en-US"/>
              <a:t>Click to edit Master title style</a:t>
            </a:r>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907411143"/>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4956175" cy="4573588"/>
          </a:xfrm>
        </p:spPr>
        <p:txBody>
          <a:bodyPr/>
          <a:lstStyle>
            <a:lvl1pPr>
              <a:lnSpc>
                <a:spcPct val="100000"/>
              </a:lnSpc>
              <a:defRPr sz="6398">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4"/>
            <a:ext cx="4953001"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6" y="569914"/>
            <a:ext cx="4949824"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850310485"/>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2859088"/>
          </a:xfrm>
        </p:spPr>
        <p:txBody>
          <a:bodyPr rIns="457200"/>
          <a:lstStyle>
            <a:lvl1pPr>
              <a:lnSpc>
                <a:spcPct val="100000"/>
              </a:lnSpc>
              <a:defRPr sz="6398">
                <a:solidFill>
                  <a:schemeClr val="tx2"/>
                </a:solidFill>
              </a:defRPr>
            </a:lvl1pPr>
          </a:lstStyle>
          <a:p>
            <a:r>
              <a:rPr lang="en-US"/>
              <a:t>Click to edit Master title style</a:t>
            </a:r>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619842625"/>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6" y="420624"/>
            <a:ext cx="17141826" cy="8191500"/>
          </a:xfrm>
        </p:spPr>
        <p:txBody>
          <a:bodyPr/>
          <a:lstStyle>
            <a:lvl1pPr>
              <a:defRPr sz="17196" b="0" i="0">
                <a:solidFill>
                  <a:schemeClr val="tx2"/>
                </a:solidFill>
                <a:latin typeface="IBM Plex Sans ExtLt" panose="020B0303050203000203" pitchFamily="34" charset="0"/>
              </a:defRPr>
            </a:lvl1pPr>
          </a:lstStyle>
          <a:p>
            <a:r>
              <a:rPr lang="en-US"/>
              <a:t>Click to edit Master title style</a:t>
            </a:r>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1992858"/>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3" y="384048"/>
            <a:ext cx="9909174" cy="2859088"/>
          </a:xfrm>
        </p:spPr>
        <p:txBody>
          <a:bodyPr/>
          <a:lstStyle>
            <a:lvl1pPr>
              <a:lnSpc>
                <a:spcPct val="100000"/>
              </a:lnSpc>
              <a:defRPr sz="6398">
                <a:solidFill>
                  <a:schemeClr val="tx2"/>
                </a:solidFill>
              </a:defRPr>
            </a:lvl1pPr>
          </a:lstStyle>
          <a:p>
            <a:r>
              <a:rPr lang="en-US"/>
              <a:t>Click to edit Master title style</a:t>
            </a:r>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4" cy="8574088"/>
          </a:xfrm>
        </p:spPr>
        <p:txBody>
          <a:bodyPr/>
          <a:lstStyle>
            <a:lvl1pPr>
              <a:lnSpc>
                <a:spcPct val="100000"/>
              </a:lnSpc>
              <a:spcBef>
                <a:spcPts val="0"/>
              </a:spcBef>
              <a:defRPr sz="6398">
                <a:solidFill>
                  <a:schemeClr val="tx2"/>
                </a:solidFill>
              </a:defRPr>
            </a:lvl1pPr>
            <a:lvl2pPr marL="585098" indent="-585098">
              <a:lnSpc>
                <a:spcPct val="100000"/>
              </a:lnSpc>
              <a:spcBef>
                <a:spcPts val="0"/>
              </a:spcBef>
              <a:defRPr sz="6398">
                <a:solidFill>
                  <a:schemeClr val="tx2"/>
                </a:solidFill>
              </a:defRPr>
            </a:lvl2pPr>
            <a:lvl3pPr marL="1097060" indent="-585098">
              <a:lnSpc>
                <a:spcPct val="100000"/>
              </a:lnSpc>
              <a:spcBef>
                <a:spcPts val="0"/>
              </a:spcBef>
              <a:defRPr sz="6398">
                <a:solidFill>
                  <a:schemeClr val="tx2"/>
                </a:solidFill>
              </a:defRPr>
            </a:lvl3pPr>
            <a:lvl4pPr marL="1755296">
              <a:lnSpc>
                <a:spcPct val="100000"/>
              </a:lnSpc>
              <a:spcBef>
                <a:spcPts val="0"/>
              </a:spcBef>
              <a:defRPr sz="6398">
                <a:solidFill>
                  <a:schemeClr val="tx2"/>
                </a:solidFill>
              </a:defRPr>
            </a:lvl4pPr>
            <a:lvl5pPr>
              <a:lnSpc>
                <a:spcPct val="100000"/>
              </a:lnSpc>
              <a:spcBef>
                <a:spcPts val="0"/>
              </a:spcBef>
              <a:defRPr sz="6398"/>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32713844"/>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1" cy="9717088"/>
          </a:xfrm>
        </p:spPr>
        <p:txBody>
          <a:bodyPr/>
          <a:lstStyle>
            <a:lvl1pPr>
              <a:lnSpc>
                <a:spcPct val="100000"/>
              </a:lnSpc>
              <a:defRPr sz="8598">
                <a:solidFill>
                  <a:schemeClr val="tx2"/>
                </a:solidFill>
              </a:defRPr>
            </a:lvl1pPr>
          </a:lstStyle>
          <a:p>
            <a:r>
              <a:rPr lang="en-US"/>
              <a:t>Click to edit Master title style</a:t>
            </a:r>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50876929"/>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4" y="576072"/>
            <a:ext cx="7623174"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9"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a:t>↗︎00M</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1" y="9296400"/>
            <a:ext cx="11049000"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4731678"/>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2998">
                <a:solidFill>
                  <a:schemeClr val="accent1"/>
                </a:solidFill>
              </a:defRPr>
            </a:lvl1pPr>
            <a:lvl2pPr marL="0" indent="0">
              <a:buNone/>
              <a:defRPr/>
            </a:lvl2pPr>
          </a:lstStyle>
          <a:p>
            <a:pPr lvl="0"/>
            <a:r>
              <a:rPr lang="en-US"/>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5" y="426482"/>
            <a:ext cx="4949824" cy="1906588"/>
          </a:xfrm>
        </p:spPr>
        <p:txBody>
          <a:bodyPr/>
          <a:lstStyle>
            <a:lvl1pPr>
              <a:lnSpc>
                <a:spcPct val="90000"/>
              </a:lnSpc>
              <a:defRPr sz="12998">
                <a:solidFill>
                  <a:schemeClr val="accent1"/>
                </a:solidFill>
              </a:defRPr>
            </a:lvl1pPr>
          </a:lstStyle>
          <a:p>
            <a:pPr lvl="0"/>
            <a:r>
              <a:rPr lang="en-US"/>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5"/>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2" y="429655"/>
            <a:ext cx="4949824" cy="1903414"/>
          </a:xfrm>
        </p:spPr>
        <p:txBody>
          <a:bodyPr/>
          <a:lstStyle>
            <a:lvl1pPr>
              <a:lnSpc>
                <a:spcPct val="90000"/>
              </a:lnSpc>
              <a:defRPr sz="12998">
                <a:solidFill>
                  <a:schemeClr val="accent1"/>
                </a:solidFill>
              </a:defRPr>
            </a:lvl1pPr>
          </a:lstStyle>
          <a:p>
            <a:pPr lvl="0"/>
            <a:r>
              <a:rPr lang="en-US"/>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499" y="2333069"/>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57119726"/>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a:solidFill>
                  <a:schemeClr val="tx2"/>
                </a:solidFill>
              </a:defRPr>
            </a:lvl1pPr>
          </a:lstStyle>
          <a:p>
            <a:r>
              <a:rPr lang="en-US"/>
              <a:t>Click to edit Master title style</a:t>
            </a:r>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988038868"/>
      </p:ext>
    </p:extLst>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4" cy="5335588"/>
          </a:xfrm>
        </p:spPr>
        <p:txBody>
          <a:bodyPr/>
          <a:lstStyle>
            <a:lvl1pPr>
              <a:lnSpc>
                <a:spcPct val="100000"/>
              </a:lnSpc>
              <a:defRPr sz="8598">
                <a:solidFill>
                  <a:schemeClr val="accent1"/>
                </a:solidFill>
              </a:defRPr>
            </a:lvl1pPr>
          </a:lstStyle>
          <a:p>
            <a:r>
              <a:rPr lang="en-US"/>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1" y="402336"/>
            <a:ext cx="11049000" cy="5335588"/>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4" cy="5334000"/>
          </a:xfrm>
        </p:spPr>
        <p:txBody>
          <a:bodyPr/>
          <a:lstStyle>
            <a:lvl1pPr>
              <a:lnSpc>
                <a:spcPct val="100000"/>
              </a:lnSpc>
              <a:defRPr sz="8598">
                <a:solidFill>
                  <a:schemeClr val="accent1"/>
                </a:solidFill>
              </a:defRPr>
            </a:lvl1pPr>
            <a:lvl2pPr>
              <a:lnSpc>
                <a:spcPct val="100000"/>
              </a:lnSpc>
              <a:defRPr sz="8598">
                <a:solidFill>
                  <a:schemeClr val="accent1"/>
                </a:solidFill>
              </a:defRPr>
            </a:lvl2pPr>
            <a:lvl3pPr>
              <a:lnSpc>
                <a:spcPct val="100000"/>
              </a:lnSpc>
              <a:defRPr sz="8598">
                <a:solidFill>
                  <a:schemeClr val="accent1"/>
                </a:solidFill>
              </a:defRPr>
            </a:lvl3pPr>
            <a:lvl4pPr>
              <a:lnSpc>
                <a:spcPct val="100000"/>
              </a:lnSpc>
              <a:defRPr sz="8598">
                <a:solidFill>
                  <a:schemeClr val="accent1"/>
                </a:solidFill>
              </a:defRPr>
            </a:lvl4pPr>
            <a:lvl5pPr>
              <a:lnSpc>
                <a:spcPct val="100000"/>
              </a:lnSpc>
              <a:defRPr sz="8598">
                <a:solidFill>
                  <a:schemeClr val="accent1"/>
                </a:solidFill>
              </a:defRPr>
            </a:lvl5pPr>
          </a:lstStyle>
          <a:p>
            <a:pPr lvl="0"/>
            <a:r>
              <a:rPr lang="en-US"/>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1" y="6477000"/>
            <a:ext cx="11049000" cy="5334000"/>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064158448"/>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2998">
                <a:solidFill>
                  <a:schemeClr val="accent1"/>
                </a:solidFill>
              </a:defRPr>
            </a:lvl1pPr>
            <a:lvl2pPr marL="0" indent="0">
              <a:buNone/>
              <a:defRPr/>
            </a:lvl2pPr>
          </a:lstStyle>
          <a:p>
            <a:r>
              <a:rPr lang="en-US"/>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6"/>
          </a:xfrm>
        </p:spPr>
        <p:txBody>
          <a:bodyPr/>
          <a:lstStyle>
            <a:lvl1pPr>
              <a:lnSpc>
                <a:spcPct val="90000"/>
              </a:lnSpc>
              <a:defRPr sz="12998">
                <a:solidFill>
                  <a:schemeClr val="accent1"/>
                </a:solidFill>
              </a:defRPr>
            </a:lvl1pPr>
          </a:lstStyle>
          <a:p>
            <a:r>
              <a:rPr lang="en-US"/>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3" y="8403337"/>
            <a:ext cx="4951411" cy="2857506"/>
          </a:xfrm>
        </p:spPr>
        <p:txBody>
          <a:bodyPr/>
          <a:lstStyle>
            <a:lvl1pPr>
              <a:lnSpc>
                <a:spcPct val="90000"/>
              </a:lnSpc>
              <a:defRPr sz="12998">
                <a:solidFill>
                  <a:schemeClr val="accent1"/>
                </a:solidFill>
              </a:defRPr>
            </a:lvl1pPr>
          </a:lstStyle>
          <a:p>
            <a:r>
              <a:rPr lang="en-US"/>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554546304"/>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4"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305249291"/>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
            <a:extLst>
              <a:ext uri="{FF2B5EF4-FFF2-40B4-BE49-F238E27FC236}">
                <a16:creationId xmlns:a16="http://schemas.microsoft.com/office/drawing/2014/main" id="{CDB8CB8D-C4DB-E357-4948-59CD6A18A9DC}"/>
              </a:ext>
            </a:extLst>
          </p:cNvPr>
          <p:cNvCxnSpPr/>
          <p:nvPr userDrawn="1"/>
        </p:nvCxnSpPr>
        <p:spPr bwMode="auto">
          <a:xfrm>
            <a:off x="12188953"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
            <a:extLst>
              <a:ext uri="{FF2B5EF4-FFF2-40B4-BE49-F238E27FC236}">
                <a16:creationId xmlns:a16="http://schemas.microsoft.com/office/drawing/2014/main" id="{8B5887E5-28C4-AA99-EBD5-E34B88F46F25}"/>
              </a:ext>
            </a:extLst>
          </p:cNvPr>
          <p:cNvCxnSpPr/>
          <p:nvPr userDrawn="1"/>
        </p:nvCxnSpPr>
        <p:spPr bwMode="auto">
          <a:xfrm>
            <a:off x="18288001"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16860800"/>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5" cy="381000"/>
          </a:xfrm>
        </p:spPr>
        <p:txBody>
          <a:bodyPr/>
          <a:lstStyle/>
          <a:p>
            <a:r>
              <a:rPr lang="en-US"/>
              <a:t>© 2023 IBM Corporation | AI Council Confidential</a:t>
            </a:r>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85067813"/>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3" y="576072"/>
            <a:ext cx="4949824" cy="2097088"/>
          </a:xfrm>
        </p:spPr>
        <p:txBody>
          <a:bodyPr/>
          <a:lstStyle>
            <a:lvl1pPr>
              <a:lnSpc>
                <a:spcPct val="110000"/>
              </a:lnSpc>
              <a:defRPr sz="24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4"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1" y="576072"/>
            <a:ext cx="1216152" cy="1216152"/>
          </a:xfrm>
        </p:spPr>
        <p:txBody>
          <a:bodyPr anchor="ctr"/>
          <a:lstStyle>
            <a:lvl1pPr algn="ctr">
              <a:defRPr sz="16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5" y="576072"/>
            <a:ext cx="1216152" cy="1216152"/>
          </a:xfrm>
        </p:spPr>
        <p:txBody>
          <a:bodyPr anchor="ctr"/>
          <a:lstStyle>
            <a:lvl1pPr algn="ctr">
              <a:defRPr sz="16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2" y="3429000"/>
            <a:ext cx="494211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2"/>
            <a:ext cx="1216152" cy="1216152"/>
          </a:xfrm>
        </p:spPr>
        <p:txBody>
          <a:bodyPr anchor="ctr"/>
          <a:lstStyle>
            <a:lvl1pPr algn="ctr">
              <a:defRPr sz="16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299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305006823"/>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8"/>
            <a:ext cx="4949824" cy="1141412"/>
          </a:xfrm>
        </p:spPr>
        <p:txBody>
          <a:bodyPr/>
          <a:lstStyle>
            <a:lvl1pPr>
              <a:lnSpc>
                <a:spcPct val="100000"/>
              </a:lnSpc>
              <a:defRPr sz="6398">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5" cy="1141412"/>
          </a:xfrm>
        </p:spPr>
        <p:txBody>
          <a:bodyPr/>
          <a:lstStyle>
            <a:lvl1pPr>
              <a:lnSpc>
                <a:spcPct val="100000"/>
              </a:lnSpc>
              <a:spcBef>
                <a:spcPts val="0"/>
              </a:spcBef>
              <a:defRPr sz="6398">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1"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r>
              <a:rPr lang="en-US"/>
              <a:t>© 2023 IBM Corporation | AI Council Confidential</a:t>
            </a:r>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13437641"/>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3" y="576072"/>
            <a:ext cx="7424927" cy="1906588"/>
          </a:xfrm>
        </p:spPr>
        <p:txBody>
          <a:bodyPr/>
          <a:lstStyle>
            <a:lvl1pPr>
              <a:lnSpc>
                <a:spcPct val="11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3"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1"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r>
              <a:rPr lang="en-US"/>
              <a:t>© 2023 IBM Corporation | AI Council Confidential</a:t>
            </a:r>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38368122"/>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8"/>
            <a:ext cx="11045824" cy="4573588"/>
          </a:xfrm>
        </p:spPr>
        <p:txBody>
          <a:bodyPr rIns="457200"/>
          <a:lstStyle>
            <a:lvl1pPr>
              <a:lnSpc>
                <a:spcPct val="100000"/>
              </a:lnSpc>
              <a:defRPr>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a:t>© 2023 IBM Corporation | AI Council Confidential</a:t>
            </a:r>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1468615"/>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1" y="576072"/>
            <a:ext cx="4953001" cy="4573588"/>
          </a:xfrm>
        </p:spPr>
        <p:txBody>
          <a:bodyPr/>
          <a:lstStyle>
            <a:lvl1pPr>
              <a:lnSpc>
                <a:spcPct val="100000"/>
              </a:lnSpc>
              <a:defRPr sz="3600">
                <a:solidFill>
                  <a:schemeClr val="tx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a:t>© 2023 IBM Corporation | AI Council Confidential</a:t>
            </a:r>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64989183"/>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5" y="569913"/>
            <a:ext cx="4949825"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40468306"/>
      </p:ext>
    </p:extLst>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384048"/>
            <a:ext cx="11039475" cy="4573588"/>
          </a:xfrm>
        </p:spPr>
        <p:txBody>
          <a:bodyPr rIns="457200"/>
          <a:lstStyle>
            <a:lvl1pPr>
              <a:lnSpc>
                <a:spcPct val="100000"/>
              </a:lnSpc>
              <a:defRPr>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4"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a:t>© 2023 IBM Corporation | AI Council Confidential</a:t>
            </a:r>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213909984"/>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2000"/>
          </a:xfrm>
        </p:spPr>
        <p:txBody>
          <a:bodyPr rIns="0"/>
          <a:lstStyle>
            <a:lvl1pPr>
              <a:lnSpc>
                <a:spcPct val="100000"/>
              </a:lnSpc>
              <a:defRPr sz="2800">
                <a:solidFill>
                  <a:schemeClr val="tx2"/>
                </a:solidFill>
              </a:defRPr>
            </a:lvl1pPr>
          </a:lstStyle>
          <a:p>
            <a:r>
              <a:rPr lang="en-US"/>
              <a:t>Click to edit Master title style</a:t>
            </a:r>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a:t>© 2023 IBM Corporation | AI Council Confidential</a:t>
            </a:r>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35464189"/>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9"/>
            <a:ext cx="4949824" cy="1141414"/>
          </a:xfrm>
        </p:spPr>
        <p:txBody>
          <a:bodyPr/>
          <a:lstStyle>
            <a:lvl1pPr>
              <a:lnSpc>
                <a:spcPct val="100000"/>
              </a:lnSpc>
              <a:defRPr sz="6398">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3" y="384048"/>
            <a:ext cx="4956175" cy="1141412"/>
          </a:xfrm>
        </p:spPr>
        <p:txBody>
          <a:bodyPr/>
          <a:lstStyle>
            <a:lvl1pPr>
              <a:lnSpc>
                <a:spcPct val="100000"/>
              </a:lnSpc>
              <a:spcBef>
                <a:spcPts val="0"/>
              </a:spcBef>
              <a:defRPr sz="6398">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12188953"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915671" cy="914400"/>
          </a:xfrm>
        </p:spPr>
        <p:txBody>
          <a:bodyPr anchor="ctr"/>
          <a:lstStyle>
            <a:lvl1pPr algn="ctr">
              <a:defRPr sz="1600">
                <a:solidFill>
                  <a:schemeClr val="tx1"/>
                </a:solidFill>
              </a:defRPr>
            </a:lvl1pPr>
          </a:lstStyle>
          <a:p>
            <a:r>
              <a:rPr lang="en-US"/>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1" y="576072"/>
            <a:ext cx="915671" cy="914400"/>
          </a:xfrm>
        </p:spPr>
        <p:txBody>
          <a:bodyPr anchor="ctr"/>
          <a:lstStyle>
            <a:lvl1pPr algn="ctr">
              <a:defRPr sz="1600">
                <a:solidFill>
                  <a:schemeClr val="tx1"/>
                </a:solidFill>
              </a:defRPr>
            </a:lvl1pPr>
          </a:lstStyle>
          <a:p>
            <a:r>
              <a:rPr lang="en-US"/>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r>
              <a:rPr lang="en-US"/>
              <a:t>© 2023 IBM Corporation | AI Council Confidential</a:t>
            </a:r>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610367685"/>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4" y="2478024"/>
            <a:ext cx="6670674"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
            <a:extLst>
              <a:ext uri="{FF2B5EF4-FFF2-40B4-BE49-F238E27FC236}">
                <a16:creationId xmlns:a16="http://schemas.microsoft.com/office/drawing/2014/main" id="{00A530A6-2F26-DA70-D0D9-6DD90453CEC1}"/>
              </a:ext>
            </a:extLst>
          </p:cNvPr>
          <p:cNvCxnSpPr/>
          <p:nvPr userDrawn="1"/>
        </p:nvCxnSpPr>
        <p:spPr bwMode="auto">
          <a:xfrm>
            <a:off x="12191999"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1" y="576072"/>
            <a:ext cx="1216152" cy="1216152"/>
          </a:xfrm>
        </p:spPr>
        <p:txBody>
          <a:bodyPr anchor="ctr"/>
          <a:lstStyle>
            <a:lvl1pPr algn="ctr">
              <a:defRPr sz="1600"/>
            </a:lvl1pPr>
          </a:lstStyle>
          <a:p>
            <a:r>
              <a:rPr lang="en-US"/>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2"/>
            <a:ext cx="1216152" cy="1216152"/>
          </a:xfrm>
        </p:spPr>
        <p:txBody>
          <a:bodyPr anchor="ctr"/>
          <a:lstStyle>
            <a:lvl1pPr algn="ctr">
              <a:defRPr sz="1600"/>
            </a:lvl1pPr>
          </a:lstStyle>
          <a:p>
            <a:r>
              <a:rPr lang="en-US"/>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1" y="8385048"/>
            <a:ext cx="6670676"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1" y="6477000"/>
            <a:ext cx="1216152" cy="1216152"/>
          </a:xfrm>
        </p:spPr>
        <p:txBody>
          <a:bodyPr anchor="ctr"/>
          <a:lstStyle>
            <a:lvl1pPr algn="ctr">
              <a:defRPr sz="1600"/>
            </a:lvl1pPr>
          </a:lstStyle>
          <a:p>
            <a:r>
              <a:rPr lang="en-US"/>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2" y="83820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r>
              <a:rPr lang="en-US"/>
              <a:t>© 2023 IBM Corporation | AI Council Confidential</a:t>
            </a:r>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50368546"/>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1141412"/>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1" y="1682496"/>
            <a:ext cx="5715000" cy="2276856"/>
          </a:xfrm>
        </p:spPr>
        <p:txBody>
          <a:bodyPr/>
          <a:lstStyle>
            <a:lvl1pPr>
              <a:lnSpc>
                <a:spcPct val="110000"/>
              </a:lnSpc>
              <a:defRPr sz="3600">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89436682"/>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448056"/>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1527048"/>
            <a:ext cx="11044240" cy="2276856"/>
          </a:xfrm>
        </p:spPr>
        <p:txBody>
          <a:bodyPr rIns="457200"/>
          <a:lstStyle>
            <a:lvl1pPr>
              <a:lnSpc>
                <a:spcPct val="110000"/>
              </a:lnSpc>
              <a:defRPr sz="6398">
                <a:solidFill>
                  <a:schemeClr val="tx2"/>
                </a:solidFill>
              </a:defRPr>
            </a:lvl1pPr>
          </a:lstStyle>
          <a:p>
            <a:r>
              <a:rPr lang="en-US"/>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4"/>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69914"/>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61335582"/>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576072"/>
            <a:ext cx="4956175" cy="4573588"/>
          </a:xfrm>
        </p:spPr>
        <p:txBody>
          <a:bodyPr/>
          <a:lstStyle>
            <a:lvl1pPr>
              <a:lnSpc>
                <a:spcPct val="100000"/>
              </a:lnSpc>
              <a:defRPr sz="2800">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r>
              <a:rPr lang="en-US"/>
              <a:t>© 2023 IBM Corporation | AI Council Confidential</a:t>
            </a:r>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698086117"/>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384048"/>
            <a:ext cx="11050589" cy="4573588"/>
          </a:xfrm>
        </p:spPr>
        <p:txBody>
          <a:bodyPr rIns="457200"/>
          <a:lstStyle>
            <a:lvl1pPr>
              <a:lnSpc>
                <a:spcPct val="100000"/>
              </a:lnSpc>
              <a:defRPr>
                <a:solidFill>
                  <a:schemeClr val="tx2"/>
                </a:solidFill>
              </a:defRPr>
            </a:lvl1pPr>
          </a:lstStyle>
          <a:p>
            <a:r>
              <a:rPr lang="en-US"/>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3"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r>
              <a:rPr lang="en-US"/>
              <a:t>© 2023 IBM Corporation | AI Council Confidential</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011204"/>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7" name="Straight Connector 6" descr="Vertical column divider ">
            <a:extLst>
              <a:ext uri="{FF2B5EF4-FFF2-40B4-BE49-F238E27FC236}">
                <a16:creationId xmlns:a16="http://schemas.microsoft.com/office/drawing/2014/main" id="{1F6D0C9D-C937-48E3-BE84-3DA0D1BC274C}"/>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8" name="Straight Connector 7" descr="Vertical column divider ">
            <a:extLst>
              <a:ext uri="{FF2B5EF4-FFF2-40B4-BE49-F238E27FC236}">
                <a16:creationId xmlns:a16="http://schemas.microsoft.com/office/drawing/2014/main" id="{0B31714F-DB23-BEBB-75A7-6BFF47AECDDF}"/>
              </a:ext>
            </a:extLst>
          </p:cNvPr>
          <p:cNvCxnSpPr/>
          <p:nvPr userDrawn="1"/>
        </p:nvCxnSpPr>
        <p:spPr bwMode="auto">
          <a:xfrm>
            <a:off x="18294784"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3" name="Straight Connector 2" descr="Horizontal row divider">
            <a:extLst>
              <a:ext uri="{FF2B5EF4-FFF2-40B4-BE49-F238E27FC236}">
                <a16:creationId xmlns:a16="http://schemas.microsoft.com/office/drawing/2014/main" id="{3D492FDB-9D55-98D5-E9DE-229473DD5942}"/>
              </a:ext>
            </a:extLst>
          </p:cNvPr>
          <p:cNvCxnSpPr>
            <a:cxnSpLocks/>
          </p:cNvCxnSpPr>
          <p:nvPr userDrawn="1"/>
        </p:nvCxnSpPr>
        <p:spPr bwMode="auto">
          <a:xfrm>
            <a:off x="6096001"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826073415"/>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3" y="576072"/>
            <a:ext cx="4949824" cy="2859088"/>
          </a:xfrm>
        </p:spPr>
        <p:txBody>
          <a:bodyPr/>
          <a:lstStyle>
            <a:lvl1pPr>
              <a:lnSpc>
                <a:spcPct val="110000"/>
              </a:lnSpc>
              <a:defRPr sz="2800">
                <a:solidFill>
                  <a:schemeClr val="tx2"/>
                </a:solidFill>
              </a:defRPr>
            </a:lvl1pPr>
          </a:lstStyle>
          <a:p>
            <a:r>
              <a:rPr lang="en-US"/>
              <a:t>Click to edit Master title style</a:t>
            </a:r>
          </a:p>
        </p:txBody>
      </p:sp>
      <p:cxnSp>
        <p:nvCxnSpPr>
          <p:cNvPr id="24" name="Straight Connector 23" descr="Vertical column divider">
            <a:extLst>
              <a:ext uri="{FF2B5EF4-FFF2-40B4-BE49-F238E27FC236}">
                <a16:creationId xmlns:a16="http://schemas.microsoft.com/office/drawing/2014/main" id="{B5CBE6E3-0E18-8A57-578D-D314948AF14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3"/>
            <a:ext cx="402336" cy="403226"/>
          </a:xfrm>
        </p:spPr>
        <p:txBody>
          <a:bodyPr/>
          <a:lstStyle>
            <a:lvl1pPr>
              <a:defRPr sz="1400">
                <a:solidFill>
                  <a:schemeClr val="tx1"/>
                </a:solidFill>
              </a:defRPr>
            </a:lvl1pPr>
          </a:lstStyle>
          <a:p>
            <a:r>
              <a:rPr lang="en-US"/>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3"/>
            <a:ext cx="402336" cy="403226"/>
          </a:xfrm>
        </p:spPr>
        <p:txBody>
          <a:bodyPr/>
          <a:lstStyle>
            <a:lvl1pPr>
              <a:defRPr sz="1400">
                <a:solidFill>
                  <a:schemeClr val="tx1"/>
                </a:solidFill>
              </a:defRPr>
            </a:lvl1pPr>
          </a:lstStyle>
          <a:p>
            <a:r>
              <a:rPr lang="en-US"/>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0"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2" y="576073"/>
            <a:ext cx="402336" cy="403226"/>
          </a:xfrm>
        </p:spPr>
        <p:txBody>
          <a:bodyPr/>
          <a:lstStyle>
            <a:lvl1pPr>
              <a:defRPr sz="1400">
                <a:solidFill>
                  <a:schemeClr val="tx1"/>
                </a:solidFill>
              </a:defRPr>
            </a:lvl1pPr>
          </a:lstStyle>
          <a:p>
            <a:r>
              <a:rPr lang="en-US"/>
              <a:t>Icon</a:t>
            </a:r>
          </a:p>
        </p:txBody>
      </p:sp>
      <p:cxnSp>
        <p:nvCxnSpPr>
          <p:cNvPr id="23" name="Straight Connector 22" descr="Horizontal row divider">
            <a:extLst>
              <a:ext uri="{FF2B5EF4-FFF2-40B4-BE49-F238E27FC236}">
                <a16:creationId xmlns:a16="http://schemas.microsoft.com/office/drawing/2014/main" id="{252CDB94-BA57-B58F-95F0-D406FE34BB40}"/>
              </a:ext>
            </a:extLst>
          </p:cNvPr>
          <p:cNvCxnSpPr>
            <a:cxnSpLocks/>
          </p:cNvCxnSpPr>
          <p:nvPr userDrawn="1"/>
        </p:nvCxnSpPr>
        <p:spPr bwMode="auto">
          <a:xfrm>
            <a:off x="6096001"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6"/>
          </a:xfrm>
        </p:spPr>
        <p:txBody>
          <a:bodyPr/>
          <a:lstStyle>
            <a:lvl1pPr>
              <a:defRPr sz="1400">
                <a:solidFill>
                  <a:schemeClr val="tx1"/>
                </a:solidFill>
              </a:defRPr>
            </a:lvl1pPr>
          </a:lstStyle>
          <a:p>
            <a:r>
              <a:rPr lang="en-US"/>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1"/>
            <a:ext cx="402336" cy="403226"/>
          </a:xfrm>
        </p:spPr>
        <p:txBody>
          <a:bodyPr/>
          <a:lstStyle>
            <a:lvl1pPr>
              <a:defRPr sz="1400">
                <a:solidFill>
                  <a:schemeClr val="tx1"/>
                </a:solidFill>
              </a:defRPr>
            </a:lvl1pPr>
          </a:lstStyle>
          <a:p>
            <a:r>
              <a:rPr lang="en-US"/>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501"/>
            <a:ext cx="4951413" cy="3792682"/>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2" y="6694631"/>
            <a:ext cx="402336" cy="403226"/>
          </a:xfrm>
        </p:spPr>
        <p:txBody>
          <a:bodyPr/>
          <a:lstStyle>
            <a:lvl1pPr>
              <a:defRPr sz="1400">
                <a:solidFill>
                  <a:schemeClr val="tx1"/>
                </a:solidFill>
              </a:defRPr>
            </a:lvl1pPr>
          </a:lstStyle>
          <a:p>
            <a:r>
              <a:rPr lang="en-US"/>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r>
              <a:rPr lang="en-US"/>
              <a:t>© 2023 IBM Corporation | AI Council Confidential</a:t>
            </a:r>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388074482"/>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6400">
                <a:solidFill>
                  <a:schemeClr val="tx2"/>
                </a:solidFill>
              </a:defRPr>
            </a:lvl1pPr>
          </a:lstStyle>
          <a:p>
            <a:r>
              <a:rPr lang="en-US"/>
              <a:t>Click to edit Master title style</a:t>
            </a:r>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535082123"/>
      </p:ext>
    </p:extLst>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384049"/>
            <a:ext cx="11039475" cy="3413126"/>
          </a:xfrm>
        </p:spPr>
        <p:txBody>
          <a:bodyPr rIns="457200"/>
          <a:lstStyle>
            <a:lvl1pPr>
              <a:lnSpc>
                <a:spcPct val="100000"/>
              </a:lnSpc>
              <a:defRPr sz="6398">
                <a:solidFill>
                  <a:schemeClr val="tx2"/>
                </a:solidFill>
              </a:defRPr>
            </a:lvl1pPr>
          </a:lstStyle>
          <a:p>
            <a:r>
              <a:rPr lang="en-US"/>
              <a:t>Click to edit Master title style</a:t>
            </a:r>
          </a:p>
        </p:txBody>
      </p:sp>
      <p:cxnSp>
        <p:nvCxnSpPr>
          <p:cNvPr id="20" name="Straight Connector 19" descr="Vertical column divider">
            <a:extLst>
              <a:ext uri="{FF2B5EF4-FFF2-40B4-BE49-F238E27FC236}">
                <a16:creationId xmlns:a16="http://schemas.microsoft.com/office/drawing/2014/main" id="{F764036E-86AB-0893-B72B-200B84A6BCFD}"/>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1" y="6665976"/>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r>
              <a:rPr lang="en-US"/>
              <a:t>© 2023 IBM Corporation | AI Council Confidential</a:t>
            </a:r>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49856366"/>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3" y="576073"/>
            <a:ext cx="4949824" cy="3413126"/>
          </a:xfrm>
        </p:spPr>
        <p:txBody>
          <a:bodyPr rIns="0"/>
          <a:lstStyle>
            <a:lvl1pPr>
              <a:lnSpc>
                <a:spcPct val="110000"/>
              </a:lnSpc>
              <a:defRPr sz="3600">
                <a:solidFill>
                  <a:schemeClr val="tx2"/>
                </a:solidFill>
              </a:defRPr>
            </a:lvl1pPr>
          </a:lstStyle>
          <a:p>
            <a:r>
              <a:rPr lang="en-US"/>
              <a:t>Click to edit Master title style</a:t>
            </a:r>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59"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r>
              <a:rPr lang="en-US"/>
              <a:t>© 2023 IBM Corporation | AI Council Confidential</a:t>
            </a:r>
          </a:p>
        </p:txBody>
      </p:sp>
      <p:cxnSp>
        <p:nvCxnSpPr>
          <p:cNvPr id="16" name="Straight Connector 15" descr="Horizontal row divider">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descr="Vertical column divider">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descr="Vertical column divider">
            <a:extLst>
              <a:ext uri="{FF2B5EF4-FFF2-40B4-BE49-F238E27FC236}">
                <a16:creationId xmlns:a16="http://schemas.microsoft.com/office/drawing/2014/main" id="{B87B78A1-A315-98D3-1692-18AAAF4C6002}"/>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descr="Vertical column divider">
            <a:extLst>
              <a:ext uri="{FF2B5EF4-FFF2-40B4-BE49-F238E27FC236}">
                <a16:creationId xmlns:a16="http://schemas.microsoft.com/office/drawing/2014/main" id="{F764036E-86AB-0893-B72B-200B84A6BCFD}"/>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17026360"/>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r>
              <a:rPr lang="en-US"/>
              <a:t>© 2023 IBM Corporation | AI Council Confidential</a:t>
            </a:r>
          </a:p>
        </p:txBody>
      </p:sp>
    </p:spTree>
    <p:extLst>
      <p:ext uri="{BB962C8B-B14F-4D97-AF65-F5344CB8AC3E}">
        <p14:creationId xmlns:p14="http://schemas.microsoft.com/office/powerpoint/2010/main" val="3337573734"/>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1"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r>
              <a:rPr lang="en-US"/>
              <a:t>© 2023 IBM Corporation | AI Council Confidential</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411748" y="12904630"/>
            <a:ext cx="400752" cy="24622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052716131"/>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1" y="565153"/>
            <a:ext cx="17151351" cy="1257935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r>
              <a:rPr lang="en-US"/>
              <a:t>© 2023 IBM Corporation | AI Council Confidential</a:t>
            </a:r>
          </a:p>
        </p:txBody>
      </p:sp>
    </p:spTree>
    <p:extLst>
      <p:ext uri="{BB962C8B-B14F-4D97-AF65-F5344CB8AC3E}">
        <p14:creationId xmlns:p14="http://schemas.microsoft.com/office/powerpoint/2010/main" val="3162212468"/>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24387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411748" y="12904630"/>
            <a:ext cx="400752" cy="24622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301846261"/>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6" y="569914"/>
            <a:ext cx="23244174"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790982897"/>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4" y="2667000"/>
            <a:ext cx="2473324"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4"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4"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2" y="2667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6"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2"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6"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2"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6"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r>
              <a:rPr lang="en-US"/>
              <a:t>© 2023 IBM Corporation | AI Council Confidential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0251718"/>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4"/>
            <a:ext cx="17145000" cy="11431588"/>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20437289"/>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r>
              <a:rPr lang="en-US"/>
              <a:t>© 2023 IBM Corporation | AI Council Confidential</a:t>
            </a:r>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510834679"/>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4"/>
            <a:ext cx="17141825" cy="8191500"/>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15678996"/>
      </p:ext>
    </p:extLst>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r>
              <a:rPr lang="en-US"/>
              <a:t>© 2023 IBM Corporation | AI Council Confidential</a:t>
            </a:r>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964139174"/>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6"/>
            <a:ext cx="4956175" cy="381000"/>
          </a:xfrm>
        </p:spPr>
        <p:txBody>
          <a:bodyPr/>
          <a:lstStyle/>
          <a:p>
            <a:r>
              <a:rPr lang="en-US"/>
              <a:t>© 2023 IBM Corporation | AI Council Confidential</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411749" y="12938839"/>
            <a:ext cx="400751"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65933442"/>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65372" y="6168461"/>
            <a:ext cx="3456432" cy="1379082"/>
          </a:xfrm>
          <a:prstGeom prst="rect">
            <a:avLst/>
          </a:prstGeom>
        </p:spPr>
      </p:pic>
    </p:spTree>
    <p:extLst>
      <p:ext uri="{BB962C8B-B14F-4D97-AF65-F5344CB8AC3E}">
        <p14:creationId xmlns:p14="http://schemas.microsoft.com/office/powerpoint/2010/main" val="1536886774"/>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b="0" i="0">
                <a:solidFill>
                  <a:schemeClr val="tx2"/>
                </a:solidFill>
                <a:latin typeface="IBM Plex Sans Light" panose="020B0403050203000203" pitchFamily="34" charset="0"/>
              </a:defRPr>
            </a:lvl1pPr>
          </a:lstStyle>
          <a:p>
            <a:r>
              <a:rPr lang="en-US"/>
              <a:t>Click to edit Master title style</a:t>
            </a:r>
          </a:p>
        </p:txBody>
      </p:sp>
      <p:sp>
        <p:nvSpPr>
          <p:cNvPr id="3" name="Text Placeholder 6">
            <a:extLst>
              <a:ext uri="{FF2B5EF4-FFF2-40B4-BE49-F238E27FC236}">
                <a16:creationId xmlns:a16="http://schemas.microsoft.com/office/drawing/2014/main" id="{2EC0ABF4-1C51-BF7D-70CF-DD2C38C9DB69}"/>
              </a:ext>
            </a:extLst>
          </p:cNvPr>
          <p:cNvSpPr>
            <a:spLocks noGrp="1"/>
          </p:cNvSpPr>
          <p:nvPr>
            <p:ph type="body" sz="quarter" idx="10"/>
          </p:nvPr>
        </p:nvSpPr>
        <p:spPr>
          <a:xfrm>
            <a:off x="560959" y="12096093"/>
            <a:ext cx="4953000" cy="1143000"/>
          </a:xfrm>
          <a:prstGeom prst="rect">
            <a:avLst/>
          </a:prstGeom>
        </p:spPr>
        <p:txBody>
          <a:bodyPr anchor="b"/>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Text Placeholder 6">
            <a:extLst>
              <a:ext uri="{FF2B5EF4-FFF2-40B4-BE49-F238E27FC236}">
                <a16:creationId xmlns:a16="http://schemas.microsoft.com/office/drawing/2014/main" id="{6069D4BA-0EE4-89E6-7C3A-71F71400A311}"/>
              </a:ext>
            </a:extLst>
          </p:cNvPr>
          <p:cNvSpPr>
            <a:spLocks noGrp="1"/>
          </p:cNvSpPr>
          <p:nvPr>
            <p:ph type="body" sz="quarter" idx="14"/>
          </p:nvPr>
        </p:nvSpPr>
        <p:spPr>
          <a:xfrm>
            <a:off x="6656388" y="12001501"/>
            <a:ext cx="4953000" cy="1237592"/>
          </a:xfrm>
          <a:prstGeom prst="rect">
            <a:avLst/>
          </a:prstGeom>
        </p:spPr>
        <p:txBody>
          <a:bodyPr anchor="b"/>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538629230"/>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IBM Plex Sans Light" panose="020B0403050203000203" pitchFamily="34" charset="0"/>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b="0" i="0">
                <a:solidFill>
                  <a:schemeClr val="tx2"/>
                </a:solidFill>
                <a:latin typeface="IBM Plex Sans Light" panose="020B0403050203000203" pitchFamily="34" charset="0"/>
              </a:defRPr>
            </a:lvl1pPr>
          </a:lstStyle>
          <a:p>
            <a:r>
              <a:rPr lang="en-US"/>
              <a:t>Click to edit Master title style</a:t>
            </a:r>
          </a:p>
        </p:txBody>
      </p:sp>
      <p:sp>
        <p:nvSpPr>
          <p:cNvPr id="5" name="Text Placeholder 6">
            <a:extLst>
              <a:ext uri="{FF2B5EF4-FFF2-40B4-BE49-F238E27FC236}">
                <a16:creationId xmlns:a16="http://schemas.microsoft.com/office/drawing/2014/main" id="{5314509F-3705-A705-C5B3-FA435C246A22}"/>
              </a:ext>
            </a:extLst>
          </p:cNvPr>
          <p:cNvSpPr>
            <a:spLocks noGrp="1"/>
          </p:cNvSpPr>
          <p:nvPr>
            <p:ph type="body" sz="quarter" idx="10"/>
          </p:nvPr>
        </p:nvSpPr>
        <p:spPr>
          <a:xfrm>
            <a:off x="560959" y="12096093"/>
            <a:ext cx="4953000" cy="1143000"/>
          </a:xfrm>
          <a:prstGeom prst="rect">
            <a:avLst/>
          </a:prstGeom>
        </p:spPr>
        <p:txBody>
          <a:bodyPr anchor="b"/>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a:extLst>
              <a:ext uri="{FF2B5EF4-FFF2-40B4-BE49-F238E27FC236}">
                <a16:creationId xmlns:a16="http://schemas.microsoft.com/office/drawing/2014/main" id="{3F264794-39E6-B78D-2E92-D8D02F9188BC}"/>
              </a:ext>
            </a:extLst>
          </p:cNvPr>
          <p:cNvSpPr>
            <a:spLocks noGrp="1"/>
          </p:cNvSpPr>
          <p:nvPr>
            <p:ph type="body" sz="quarter" idx="14"/>
          </p:nvPr>
        </p:nvSpPr>
        <p:spPr>
          <a:xfrm>
            <a:off x="6656388" y="12001501"/>
            <a:ext cx="4953000" cy="1237592"/>
          </a:xfrm>
          <a:prstGeom prst="rect">
            <a:avLst/>
          </a:prstGeom>
        </p:spPr>
        <p:txBody>
          <a:bodyPr anchor="b"/>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673411780"/>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b="0" i="0">
                <a:latin typeface="IBM Plex Sans Light" panose="020B0403050203000203" pitchFamily="34" charset="0"/>
              </a:defRPr>
            </a:lvl1pPr>
          </a:lstStyle>
          <a:p>
            <a:r>
              <a:rPr lang="en-US"/>
              <a:t>Click to edit Master title style</a:t>
            </a:r>
          </a:p>
        </p:txBody>
      </p:sp>
    </p:spTree>
    <p:extLst>
      <p:ext uri="{BB962C8B-B14F-4D97-AF65-F5344CB8AC3E}">
        <p14:creationId xmlns:p14="http://schemas.microsoft.com/office/powerpoint/2010/main" val="2662100249"/>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ver, plain, business un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b="0" i="0">
                <a:solidFill>
                  <a:schemeClr val="tx2"/>
                </a:solidFill>
                <a:latin typeface="IBM Plex Sans Light" panose="020B0403050203000203"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a:prstGeom prst="rect">
            <a:avLst/>
          </a:prstGeom>
        </p:spPr>
        <p:txBody>
          <a:bodyPr anchor="b"/>
          <a:lstStyle>
            <a:lvl1pPr>
              <a:lnSpc>
                <a:spcPct val="100000"/>
              </a:lnSpc>
              <a:spcBef>
                <a:spcPts val="0"/>
              </a:spcBef>
              <a:defRPr sz="3600" b="0" i="0">
                <a:solidFill>
                  <a:schemeClr val="tx1"/>
                </a:solidFill>
                <a:latin typeface="IBM Plex Sans Light" panose="020B0403050203000203" pitchFamily="34" charset="0"/>
              </a:defRPr>
            </a:lvl1pPr>
          </a:lstStyle>
          <a:p>
            <a:pPr lvl="0"/>
            <a:r>
              <a:rPr lang="en-US"/>
              <a:t>Click to edit Master text styles</a:t>
            </a:r>
          </a:p>
        </p:txBody>
      </p:sp>
    </p:spTree>
    <p:extLst>
      <p:ext uri="{BB962C8B-B14F-4D97-AF65-F5344CB8AC3E}">
        <p14:creationId xmlns:p14="http://schemas.microsoft.com/office/powerpoint/2010/main" val="4164970203"/>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ver, imagery, half ">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b="0" i="0">
                <a:solidFill>
                  <a:schemeClr val="tx2"/>
                </a:solidFill>
                <a:latin typeface="IBM Plex Sans Light" panose="020B0403050203000203" pitchFamily="34" charset="0"/>
              </a:defRPr>
            </a:lvl1pPr>
          </a:lstStyle>
          <a:p>
            <a:r>
              <a:rPr lang="en-US"/>
              <a:t>Click to edit Master title style</a:t>
            </a:r>
          </a:p>
        </p:txBody>
      </p:sp>
    </p:spTree>
    <p:extLst>
      <p:ext uri="{BB962C8B-B14F-4D97-AF65-F5344CB8AC3E}">
        <p14:creationId xmlns:p14="http://schemas.microsoft.com/office/powerpoint/2010/main" val="4055122662"/>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b="0" i="0">
                <a:solidFill>
                  <a:schemeClr val="tx2"/>
                </a:solidFill>
                <a:latin typeface="IBM Plex Sans Light" panose="020B0403050203000203"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385200"/>
            <a:ext cx="10099675" cy="571500"/>
          </a:xfrm>
          <a:prstGeom prst="rect">
            <a:avLst/>
          </a:prstGeom>
        </p:spPr>
        <p:txBody>
          <a:bodyPr/>
          <a:lstStyle>
            <a:lvl1pPr>
              <a:lnSpc>
                <a:spcPct val="100000"/>
              </a:lnSpc>
              <a:spcBef>
                <a:spcPts val="0"/>
              </a:spcBef>
              <a:defRPr sz="3600" b="0" i="0">
                <a:solidFill>
                  <a:schemeClr val="tx2"/>
                </a:solidFill>
                <a:latin typeface="IBM Plex Sans Light" panose="020B040305020300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Tree>
    <p:extLst>
      <p:ext uri="{BB962C8B-B14F-4D97-AF65-F5344CB8AC3E}">
        <p14:creationId xmlns:p14="http://schemas.microsoft.com/office/powerpoint/2010/main" val="3736286789"/>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a:prstGeom prst="rect">
            <a:avLst/>
          </a:prstGeom>
        </p:spPr>
        <p:txBody>
          <a:bodyPr/>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1022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815CA4A-82C6-E038-8C80-CF4A54B1E6C0}"/>
              </a:ext>
            </a:extLst>
          </p:cNvPr>
          <p:cNvSpPr>
            <a:spLocks noGrp="1"/>
          </p:cNvSpPr>
          <p:nvPr>
            <p:ph type="body" sz="quarter" idx="19"/>
          </p:nvPr>
        </p:nvSpPr>
        <p:spPr>
          <a:xfrm>
            <a:off x="18834040" y="569912"/>
            <a:ext cx="4953000" cy="11431587"/>
          </a:xfrm>
          <a:prstGeom prst="rect">
            <a:avLst/>
          </a:prstGeom>
        </p:spPr>
        <p:txBody>
          <a:bodyPr/>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1022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280707471"/>
      </p:ext>
    </p:extLst>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9.xml"/><Relationship Id="rId18" Type="http://schemas.openxmlformats.org/officeDocument/2006/relationships/slideLayout" Target="../slideLayouts/slideLayout64.xml"/><Relationship Id="rId26" Type="http://schemas.openxmlformats.org/officeDocument/2006/relationships/slideLayout" Target="../slideLayouts/slideLayout72.xml"/><Relationship Id="rId39" Type="http://schemas.openxmlformats.org/officeDocument/2006/relationships/slideLayout" Target="../slideLayouts/slideLayout85.xml"/><Relationship Id="rId21" Type="http://schemas.openxmlformats.org/officeDocument/2006/relationships/slideLayout" Target="../slideLayouts/slideLayout67.xml"/><Relationship Id="rId34" Type="http://schemas.openxmlformats.org/officeDocument/2006/relationships/slideLayout" Target="../slideLayouts/slideLayout80.xml"/><Relationship Id="rId42" Type="http://schemas.openxmlformats.org/officeDocument/2006/relationships/slideLayout" Target="../slideLayouts/slideLayout88.xml"/><Relationship Id="rId47" Type="http://schemas.openxmlformats.org/officeDocument/2006/relationships/theme" Target="../theme/theme2.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9" Type="http://schemas.openxmlformats.org/officeDocument/2006/relationships/slideLayout" Target="../slideLayouts/slideLayout75.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24" Type="http://schemas.openxmlformats.org/officeDocument/2006/relationships/slideLayout" Target="../slideLayouts/slideLayout70.xml"/><Relationship Id="rId32" Type="http://schemas.openxmlformats.org/officeDocument/2006/relationships/slideLayout" Target="../slideLayouts/slideLayout78.xml"/><Relationship Id="rId37" Type="http://schemas.openxmlformats.org/officeDocument/2006/relationships/slideLayout" Target="../slideLayouts/slideLayout83.xml"/><Relationship Id="rId40" Type="http://schemas.openxmlformats.org/officeDocument/2006/relationships/slideLayout" Target="../slideLayouts/slideLayout86.xml"/><Relationship Id="rId45" Type="http://schemas.openxmlformats.org/officeDocument/2006/relationships/slideLayout" Target="../slideLayouts/slideLayout91.xml"/><Relationship Id="rId5" Type="http://schemas.openxmlformats.org/officeDocument/2006/relationships/slideLayout" Target="../slideLayouts/slideLayout51.xml"/><Relationship Id="rId15" Type="http://schemas.openxmlformats.org/officeDocument/2006/relationships/slideLayout" Target="../slideLayouts/slideLayout61.xml"/><Relationship Id="rId23" Type="http://schemas.openxmlformats.org/officeDocument/2006/relationships/slideLayout" Target="../slideLayouts/slideLayout69.xml"/><Relationship Id="rId28" Type="http://schemas.openxmlformats.org/officeDocument/2006/relationships/slideLayout" Target="../slideLayouts/slideLayout74.xml"/><Relationship Id="rId36" Type="http://schemas.openxmlformats.org/officeDocument/2006/relationships/slideLayout" Target="../slideLayouts/slideLayout82.xml"/><Relationship Id="rId10" Type="http://schemas.openxmlformats.org/officeDocument/2006/relationships/slideLayout" Target="../slideLayouts/slideLayout56.xml"/><Relationship Id="rId19" Type="http://schemas.openxmlformats.org/officeDocument/2006/relationships/slideLayout" Target="../slideLayouts/slideLayout65.xml"/><Relationship Id="rId31" Type="http://schemas.openxmlformats.org/officeDocument/2006/relationships/slideLayout" Target="../slideLayouts/slideLayout77.xml"/><Relationship Id="rId44" Type="http://schemas.openxmlformats.org/officeDocument/2006/relationships/slideLayout" Target="../slideLayouts/slideLayout90.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 Id="rId22" Type="http://schemas.openxmlformats.org/officeDocument/2006/relationships/slideLayout" Target="../slideLayouts/slideLayout68.xml"/><Relationship Id="rId27" Type="http://schemas.openxmlformats.org/officeDocument/2006/relationships/slideLayout" Target="../slideLayouts/slideLayout73.xml"/><Relationship Id="rId30" Type="http://schemas.openxmlformats.org/officeDocument/2006/relationships/slideLayout" Target="../slideLayouts/slideLayout76.xml"/><Relationship Id="rId35" Type="http://schemas.openxmlformats.org/officeDocument/2006/relationships/slideLayout" Target="../slideLayouts/slideLayout81.xml"/><Relationship Id="rId43" Type="http://schemas.openxmlformats.org/officeDocument/2006/relationships/slideLayout" Target="../slideLayouts/slideLayout89.xml"/><Relationship Id="rId8" Type="http://schemas.openxmlformats.org/officeDocument/2006/relationships/slideLayout" Target="../slideLayouts/slideLayout54.xml"/><Relationship Id="rId3" Type="http://schemas.openxmlformats.org/officeDocument/2006/relationships/slideLayout" Target="../slideLayouts/slideLayout49.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5" Type="http://schemas.openxmlformats.org/officeDocument/2006/relationships/slideLayout" Target="../slideLayouts/slideLayout71.xml"/><Relationship Id="rId33" Type="http://schemas.openxmlformats.org/officeDocument/2006/relationships/slideLayout" Target="../slideLayouts/slideLayout79.xml"/><Relationship Id="rId38" Type="http://schemas.openxmlformats.org/officeDocument/2006/relationships/slideLayout" Target="../slideLayouts/slideLayout84.xml"/><Relationship Id="rId46" Type="http://schemas.openxmlformats.org/officeDocument/2006/relationships/slideLayout" Target="../slideLayouts/slideLayout92.xml"/><Relationship Id="rId20" Type="http://schemas.openxmlformats.org/officeDocument/2006/relationships/slideLayout" Target="../slideLayouts/slideLayout66.xml"/><Relationship Id="rId41" Type="http://schemas.openxmlformats.org/officeDocument/2006/relationships/slideLayout" Target="../slideLayouts/slideLayout8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05.xml"/><Relationship Id="rId18" Type="http://schemas.openxmlformats.org/officeDocument/2006/relationships/slideLayout" Target="../slideLayouts/slideLayout110.xml"/><Relationship Id="rId26" Type="http://schemas.openxmlformats.org/officeDocument/2006/relationships/slideLayout" Target="../slideLayouts/slideLayout118.xml"/><Relationship Id="rId39" Type="http://schemas.openxmlformats.org/officeDocument/2006/relationships/slideLayout" Target="../slideLayouts/slideLayout131.xml"/><Relationship Id="rId21" Type="http://schemas.openxmlformats.org/officeDocument/2006/relationships/slideLayout" Target="../slideLayouts/slideLayout113.xml"/><Relationship Id="rId34" Type="http://schemas.openxmlformats.org/officeDocument/2006/relationships/slideLayout" Target="../slideLayouts/slideLayout126.xml"/><Relationship Id="rId42" Type="http://schemas.openxmlformats.org/officeDocument/2006/relationships/slideLayout" Target="../slideLayouts/slideLayout134.xml"/><Relationship Id="rId47" Type="http://schemas.openxmlformats.org/officeDocument/2006/relationships/slideLayout" Target="../slideLayouts/slideLayout139.xml"/><Relationship Id="rId50" Type="http://schemas.openxmlformats.org/officeDocument/2006/relationships/slideLayout" Target="../slideLayouts/slideLayout142.xml"/><Relationship Id="rId55" Type="http://schemas.openxmlformats.org/officeDocument/2006/relationships/slideLayout" Target="../slideLayouts/slideLayout147.xml"/><Relationship Id="rId7" Type="http://schemas.openxmlformats.org/officeDocument/2006/relationships/slideLayout" Target="../slideLayouts/slideLayout99.xml"/><Relationship Id="rId2" Type="http://schemas.openxmlformats.org/officeDocument/2006/relationships/slideLayout" Target="../slideLayouts/slideLayout94.xml"/><Relationship Id="rId16" Type="http://schemas.openxmlformats.org/officeDocument/2006/relationships/slideLayout" Target="../slideLayouts/slideLayout108.xml"/><Relationship Id="rId29" Type="http://schemas.openxmlformats.org/officeDocument/2006/relationships/slideLayout" Target="../slideLayouts/slideLayout121.xml"/><Relationship Id="rId11" Type="http://schemas.openxmlformats.org/officeDocument/2006/relationships/slideLayout" Target="../slideLayouts/slideLayout103.xml"/><Relationship Id="rId24" Type="http://schemas.openxmlformats.org/officeDocument/2006/relationships/slideLayout" Target="../slideLayouts/slideLayout116.xml"/><Relationship Id="rId32" Type="http://schemas.openxmlformats.org/officeDocument/2006/relationships/slideLayout" Target="../slideLayouts/slideLayout124.xml"/><Relationship Id="rId37" Type="http://schemas.openxmlformats.org/officeDocument/2006/relationships/slideLayout" Target="../slideLayouts/slideLayout129.xml"/><Relationship Id="rId40" Type="http://schemas.openxmlformats.org/officeDocument/2006/relationships/slideLayout" Target="../slideLayouts/slideLayout132.xml"/><Relationship Id="rId45" Type="http://schemas.openxmlformats.org/officeDocument/2006/relationships/slideLayout" Target="../slideLayouts/slideLayout137.xml"/><Relationship Id="rId53" Type="http://schemas.openxmlformats.org/officeDocument/2006/relationships/slideLayout" Target="../slideLayouts/slideLayout145.xml"/><Relationship Id="rId5" Type="http://schemas.openxmlformats.org/officeDocument/2006/relationships/slideLayout" Target="../slideLayouts/slideLayout97.xml"/><Relationship Id="rId10" Type="http://schemas.openxmlformats.org/officeDocument/2006/relationships/slideLayout" Target="../slideLayouts/slideLayout102.xml"/><Relationship Id="rId19" Type="http://schemas.openxmlformats.org/officeDocument/2006/relationships/slideLayout" Target="../slideLayouts/slideLayout111.xml"/><Relationship Id="rId31" Type="http://schemas.openxmlformats.org/officeDocument/2006/relationships/slideLayout" Target="../slideLayouts/slideLayout123.xml"/><Relationship Id="rId44" Type="http://schemas.openxmlformats.org/officeDocument/2006/relationships/slideLayout" Target="../slideLayouts/slideLayout136.xml"/><Relationship Id="rId52" Type="http://schemas.openxmlformats.org/officeDocument/2006/relationships/slideLayout" Target="../slideLayouts/slideLayout144.xml"/><Relationship Id="rId4" Type="http://schemas.openxmlformats.org/officeDocument/2006/relationships/slideLayout" Target="../slideLayouts/slideLayout96.xml"/><Relationship Id="rId9" Type="http://schemas.openxmlformats.org/officeDocument/2006/relationships/slideLayout" Target="../slideLayouts/slideLayout101.xml"/><Relationship Id="rId14" Type="http://schemas.openxmlformats.org/officeDocument/2006/relationships/slideLayout" Target="../slideLayouts/slideLayout106.xml"/><Relationship Id="rId22" Type="http://schemas.openxmlformats.org/officeDocument/2006/relationships/slideLayout" Target="../slideLayouts/slideLayout114.xml"/><Relationship Id="rId27" Type="http://schemas.openxmlformats.org/officeDocument/2006/relationships/slideLayout" Target="../slideLayouts/slideLayout119.xml"/><Relationship Id="rId30" Type="http://schemas.openxmlformats.org/officeDocument/2006/relationships/slideLayout" Target="../slideLayouts/slideLayout122.xml"/><Relationship Id="rId35" Type="http://schemas.openxmlformats.org/officeDocument/2006/relationships/slideLayout" Target="../slideLayouts/slideLayout127.xml"/><Relationship Id="rId43" Type="http://schemas.openxmlformats.org/officeDocument/2006/relationships/slideLayout" Target="../slideLayouts/slideLayout135.xml"/><Relationship Id="rId48" Type="http://schemas.openxmlformats.org/officeDocument/2006/relationships/slideLayout" Target="../slideLayouts/slideLayout140.xml"/><Relationship Id="rId56" Type="http://schemas.openxmlformats.org/officeDocument/2006/relationships/theme" Target="../theme/theme3.xml"/><Relationship Id="rId8" Type="http://schemas.openxmlformats.org/officeDocument/2006/relationships/slideLayout" Target="../slideLayouts/slideLayout100.xml"/><Relationship Id="rId51" Type="http://schemas.openxmlformats.org/officeDocument/2006/relationships/slideLayout" Target="../slideLayouts/slideLayout143.xml"/><Relationship Id="rId3" Type="http://schemas.openxmlformats.org/officeDocument/2006/relationships/slideLayout" Target="../slideLayouts/slideLayout95.xml"/><Relationship Id="rId12" Type="http://schemas.openxmlformats.org/officeDocument/2006/relationships/slideLayout" Target="../slideLayouts/slideLayout104.xml"/><Relationship Id="rId17" Type="http://schemas.openxmlformats.org/officeDocument/2006/relationships/slideLayout" Target="../slideLayouts/slideLayout109.xml"/><Relationship Id="rId25" Type="http://schemas.openxmlformats.org/officeDocument/2006/relationships/slideLayout" Target="../slideLayouts/slideLayout117.xml"/><Relationship Id="rId33" Type="http://schemas.openxmlformats.org/officeDocument/2006/relationships/slideLayout" Target="../slideLayouts/slideLayout125.xml"/><Relationship Id="rId38" Type="http://schemas.openxmlformats.org/officeDocument/2006/relationships/slideLayout" Target="../slideLayouts/slideLayout130.xml"/><Relationship Id="rId46" Type="http://schemas.openxmlformats.org/officeDocument/2006/relationships/slideLayout" Target="../slideLayouts/slideLayout138.xml"/><Relationship Id="rId20" Type="http://schemas.openxmlformats.org/officeDocument/2006/relationships/slideLayout" Target="../slideLayouts/slideLayout112.xml"/><Relationship Id="rId41" Type="http://schemas.openxmlformats.org/officeDocument/2006/relationships/slideLayout" Target="../slideLayouts/slideLayout133.xml"/><Relationship Id="rId54" Type="http://schemas.openxmlformats.org/officeDocument/2006/relationships/slideLayout" Target="../slideLayouts/slideLayout146.xml"/><Relationship Id="rId1" Type="http://schemas.openxmlformats.org/officeDocument/2006/relationships/slideLayout" Target="../slideLayouts/slideLayout93.xml"/><Relationship Id="rId6" Type="http://schemas.openxmlformats.org/officeDocument/2006/relationships/slideLayout" Target="../slideLayouts/slideLayout98.xml"/><Relationship Id="rId15" Type="http://schemas.openxmlformats.org/officeDocument/2006/relationships/slideLayout" Target="../slideLayouts/slideLayout107.xml"/><Relationship Id="rId23" Type="http://schemas.openxmlformats.org/officeDocument/2006/relationships/slideLayout" Target="../slideLayouts/slideLayout115.xml"/><Relationship Id="rId28" Type="http://schemas.openxmlformats.org/officeDocument/2006/relationships/slideLayout" Target="../slideLayouts/slideLayout120.xml"/><Relationship Id="rId36" Type="http://schemas.openxmlformats.org/officeDocument/2006/relationships/slideLayout" Target="../slideLayouts/slideLayout128.xml"/><Relationship Id="rId49" Type="http://schemas.openxmlformats.org/officeDocument/2006/relationships/slideLayout" Target="../slideLayouts/slideLayout141.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60.xml"/><Relationship Id="rId18" Type="http://schemas.openxmlformats.org/officeDocument/2006/relationships/slideLayout" Target="../slideLayouts/slideLayout165.xml"/><Relationship Id="rId26" Type="http://schemas.openxmlformats.org/officeDocument/2006/relationships/slideLayout" Target="../slideLayouts/slideLayout173.xml"/><Relationship Id="rId39" Type="http://schemas.openxmlformats.org/officeDocument/2006/relationships/slideLayout" Target="../slideLayouts/slideLayout186.xml"/><Relationship Id="rId21" Type="http://schemas.openxmlformats.org/officeDocument/2006/relationships/slideLayout" Target="../slideLayouts/slideLayout168.xml"/><Relationship Id="rId34" Type="http://schemas.openxmlformats.org/officeDocument/2006/relationships/slideLayout" Target="../slideLayouts/slideLayout181.xml"/><Relationship Id="rId42" Type="http://schemas.openxmlformats.org/officeDocument/2006/relationships/slideLayout" Target="../slideLayouts/slideLayout189.xml"/><Relationship Id="rId47" Type="http://schemas.openxmlformats.org/officeDocument/2006/relationships/slideLayout" Target="../slideLayouts/slideLayout194.xml"/><Relationship Id="rId7" Type="http://schemas.openxmlformats.org/officeDocument/2006/relationships/slideLayout" Target="../slideLayouts/slideLayout154.xml"/><Relationship Id="rId2" Type="http://schemas.openxmlformats.org/officeDocument/2006/relationships/slideLayout" Target="../slideLayouts/slideLayout149.xml"/><Relationship Id="rId16" Type="http://schemas.openxmlformats.org/officeDocument/2006/relationships/slideLayout" Target="../slideLayouts/slideLayout163.xml"/><Relationship Id="rId29" Type="http://schemas.openxmlformats.org/officeDocument/2006/relationships/slideLayout" Target="../slideLayouts/slideLayout176.xml"/><Relationship Id="rId11" Type="http://schemas.openxmlformats.org/officeDocument/2006/relationships/slideLayout" Target="../slideLayouts/slideLayout158.xml"/><Relationship Id="rId24" Type="http://schemas.openxmlformats.org/officeDocument/2006/relationships/slideLayout" Target="../slideLayouts/slideLayout171.xml"/><Relationship Id="rId32" Type="http://schemas.openxmlformats.org/officeDocument/2006/relationships/slideLayout" Target="../slideLayouts/slideLayout179.xml"/><Relationship Id="rId37" Type="http://schemas.openxmlformats.org/officeDocument/2006/relationships/slideLayout" Target="../slideLayouts/slideLayout184.xml"/><Relationship Id="rId40" Type="http://schemas.openxmlformats.org/officeDocument/2006/relationships/slideLayout" Target="../slideLayouts/slideLayout187.xml"/><Relationship Id="rId45" Type="http://schemas.openxmlformats.org/officeDocument/2006/relationships/slideLayout" Target="../slideLayouts/slideLayout192.xml"/><Relationship Id="rId5" Type="http://schemas.openxmlformats.org/officeDocument/2006/relationships/slideLayout" Target="../slideLayouts/slideLayout152.xml"/><Relationship Id="rId15" Type="http://schemas.openxmlformats.org/officeDocument/2006/relationships/slideLayout" Target="../slideLayouts/slideLayout162.xml"/><Relationship Id="rId23" Type="http://schemas.openxmlformats.org/officeDocument/2006/relationships/slideLayout" Target="../slideLayouts/slideLayout170.xml"/><Relationship Id="rId28" Type="http://schemas.openxmlformats.org/officeDocument/2006/relationships/slideLayout" Target="../slideLayouts/slideLayout175.xml"/><Relationship Id="rId36" Type="http://schemas.openxmlformats.org/officeDocument/2006/relationships/slideLayout" Target="../slideLayouts/slideLayout183.xml"/><Relationship Id="rId49" Type="http://schemas.openxmlformats.org/officeDocument/2006/relationships/theme" Target="../theme/theme4.xml"/><Relationship Id="rId10" Type="http://schemas.openxmlformats.org/officeDocument/2006/relationships/slideLayout" Target="../slideLayouts/slideLayout157.xml"/><Relationship Id="rId19" Type="http://schemas.openxmlformats.org/officeDocument/2006/relationships/slideLayout" Target="../slideLayouts/slideLayout166.xml"/><Relationship Id="rId31" Type="http://schemas.openxmlformats.org/officeDocument/2006/relationships/slideLayout" Target="../slideLayouts/slideLayout178.xml"/><Relationship Id="rId44" Type="http://schemas.openxmlformats.org/officeDocument/2006/relationships/slideLayout" Target="../slideLayouts/slideLayout191.xml"/><Relationship Id="rId4" Type="http://schemas.openxmlformats.org/officeDocument/2006/relationships/slideLayout" Target="../slideLayouts/slideLayout151.xml"/><Relationship Id="rId9" Type="http://schemas.openxmlformats.org/officeDocument/2006/relationships/slideLayout" Target="../slideLayouts/slideLayout156.xml"/><Relationship Id="rId14" Type="http://schemas.openxmlformats.org/officeDocument/2006/relationships/slideLayout" Target="../slideLayouts/slideLayout161.xml"/><Relationship Id="rId22" Type="http://schemas.openxmlformats.org/officeDocument/2006/relationships/slideLayout" Target="../slideLayouts/slideLayout169.xml"/><Relationship Id="rId27" Type="http://schemas.openxmlformats.org/officeDocument/2006/relationships/slideLayout" Target="../slideLayouts/slideLayout174.xml"/><Relationship Id="rId30" Type="http://schemas.openxmlformats.org/officeDocument/2006/relationships/slideLayout" Target="../slideLayouts/slideLayout177.xml"/><Relationship Id="rId35" Type="http://schemas.openxmlformats.org/officeDocument/2006/relationships/slideLayout" Target="../slideLayouts/slideLayout182.xml"/><Relationship Id="rId43" Type="http://schemas.openxmlformats.org/officeDocument/2006/relationships/slideLayout" Target="../slideLayouts/slideLayout190.xml"/><Relationship Id="rId48" Type="http://schemas.openxmlformats.org/officeDocument/2006/relationships/slideLayout" Target="../slideLayouts/slideLayout195.xml"/><Relationship Id="rId8" Type="http://schemas.openxmlformats.org/officeDocument/2006/relationships/slideLayout" Target="../slideLayouts/slideLayout155.xml"/><Relationship Id="rId3" Type="http://schemas.openxmlformats.org/officeDocument/2006/relationships/slideLayout" Target="../slideLayouts/slideLayout150.xml"/><Relationship Id="rId12" Type="http://schemas.openxmlformats.org/officeDocument/2006/relationships/slideLayout" Target="../slideLayouts/slideLayout159.xml"/><Relationship Id="rId17" Type="http://schemas.openxmlformats.org/officeDocument/2006/relationships/slideLayout" Target="../slideLayouts/slideLayout164.xml"/><Relationship Id="rId25" Type="http://schemas.openxmlformats.org/officeDocument/2006/relationships/slideLayout" Target="../slideLayouts/slideLayout172.xml"/><Relationship Id="rId33" Type="http://schemas.openxmlformats.org/officeDocument/2006/relationships/slideLayout" Target="../slideLayouts/slideLayout180.xml"/><Relationship Id="rId38" Type="http://schemas.openxmlformats.org/officeDocument/2006/relationships/slideLayout" Target="../slideLayouts/slideLayout185.xml"/><Relationship Id="rId46" Type="http://schemas.openxmlformats.org/officeDocument/2006/relationships/slideLayout" Target="../slideLayouts/slideLayout193.xml"/><Relationship Id="rId20" Type="http://schemas.openxmlformats.org/officeDocument/2006/relationships/slideLayout" Target="../slideLayouts/slideLayout167.xml"/><Relationship Id="rId41" Type="http://schemas.openxmlformats.org/officeDocument/2006/relationships/slideLayout" Target="../slideLayouts/slideLayout188.xml"/><Relationship Id="rId1" Type="http://schemas.openxmlformats.org/officeDocument/2006/relationships/slideLayout" Target="../slideLayouts/slideLayout148.xml"/><Relationship Id="rId6" Type="http://schemas.openxmlformats.org/officeDocument/2006/relationships/slideLayout" Target="../slideLayouts/slideLayout153.xml"/></Relationships>
</file>

<file path=ppt/slideMasters/_rels/slideMaster5.xml.rels><?xml version="1.0" encoding="UTF-8" standalone="yes"?>
<Relationships xmlns="http://schemas.openxmlformats.org/package/2006/relationships"><Relationship Id="rId26" Type="http://schemas.openxmlformats.org/officeDocument/2006/relationships/slideLayout" Target="../slideLayouts/slideLayout221.xml"/><Relationship Id="rId21" Type="http://schemas.openxmlformats.org/officeDocument/2006/relationships/slideLayout" Target="../slideLayouts/slideLayout216.xml"/><Relationship Id="rId42" Type="http://schemas.openxmlformats.org/officeDocument/2006/relationships/slideLayout" Target="../slideLayouts/slideLayout237.xml"/><Relationship Id="rId47" Type="http://schemas.openxmlformats.org/officeDocument/2006/relationships/slideLayout" Target="../slideLayouts/slideLayout242.xml"/><Relationship Id="rId63" Type="http://schemas.openxmlformats.org/officeDocument/2006/relationships/slideLayout" Target="../slideLayouts/slideLayout258.xml"/><Relationship Id="rId68" Type="http://schemas.openxmlformats.org/officeDocument/2006/relationships/slideLayout" Target="../slideLayouts/slideLayout263.xml"/><Relationship Id="rId84" Type="http://schemas.openxmlformats.org/officeDocument/2006/relationships/slideLayout" Target="../slideLayouts/slideLayout279.xml"/><Relationship Id="rId89" Type="http://schemas.openxmlformats.org/officeDocument/2006/relationships/slideLayout" Target="../slideLayouts/slideLayout284.xml"/><Relationship Id="rId16" Type="http://schemas.openxmlformats.org/officeDocument/2006/relationships/slideLayout" Target="../slideLayouts/slideLayout211.xml"/><Relationship Id="rId11" Type="http://schemas.openxmlformats.org/officeDocument/2006/relationships/slideLayout" Target="../slideLayouts/slideLayout206.xml"/><Relationship Id="rId32" Type="http://schemas.openxmlformats.org/officeDocument/2006/relationships/slideLayout" Target="../slideLayouts/slideLayout227.xml"/><Relationship Id="rId37" Type="http://schemas.openxmlformats.org/officeDocument/2006/relationships/slideLayout" Target="../slideLayouts/slideLayout232.xml"/><Relationship Id="rId53" Type="http://schemas.openxmlformats.org/officeDocument/2006/relationships/slideLayout" Target="../slideLayouts/slideLayout248.xml"/><Relationship Id="rId58" Type="http://schemas.openxmlformats.org/officeDocument/2006/relationships/slideLayout" Target="../slideLayouts/slideLayout253.xml"/><Relationship Id="rId74" Type="http://schemas.openxmlformats.org/officeDocument/2006/relationships/slideLayout" Target="../slideLayouts/slideLayout269.xml"/><Relationship Id="rId79" Type="http://schemas.openxmlformats.org/officeDocument/2006/relationships/slideLayout" Target="../slideLayouts/slideLayout274.xml"/><Relationship Id="rId5" Type="http://schemas.openxmlformats.org/officeDocument/2006/relationships/slideLayout" Target="../slideLayouts/slideLayout200.xml"/><Relationship Id="rId90" Type="http://schemas.openxmlformats.org/officeDocument/2006/relationships/slideLayout" Target="../slideLayouts/slideLayout285.xml"/><Relationship Id="rId14" Type="http://schemas.openxmlformats.org/officeDocument/2006/relationships/slideLayout" Target="../slideLayouts/slideLayout209.xml"/><Relationship Id="rId22" Type="http://schemas.openxmlformats.org/officeDocument/2006/relationships/slideLayout" Target="../slideLayouts/slideLayout217.xml"/><Relationship Id="rId27" Type="http://schemas.openxmlformats.org/officeDocument/2006/relationships/slideLayout" Target="../slideLayouts/slideLayout222.xml"/><Relationship Id="rId30" Type="http://schemas.openxmlformats.org/officeDocument/2006/relationships/slideLayout" Target="../slideLayouts/slideLayout225.xml"/><Relationship Id="rId35" Type="http://schemas.openxmlformats.org/officeDocument/2006/relationships/slideLayout" Target="../slideLayouts/slideLayout230.xml"/><Relationship Id="rId43" Type="http://schemas.openxmlformats.org/officeDocument/2006/relationships/slideLayout" Target="../slideLayouts/slideLayout238.xml"/><Relationship Id="rId48" Type="http://schemas.openxmlformats.org/officeDocument/2006/relationships/slideLayout" Target="../slideLayouts/slideLayout243.xml"/><Relationship Id="rId56" Type="http://schemas.openxmlformats.org/officeDocument/2006/relationships/slideLayout" Target="../slideLayouts/slideLayout251.xml"/><Relationship Id="rId64" Type="http://schemas.openxmlformats.org/officeDocument/2006/relationships/slideLayout" Target="../slideLayouts/slideLayout259.xml"/><Relationship Id="rId69" Type="http://schemas.openxmlformats.org/officeDocument/2006/relationships/slideLayout" Target="../slideLayouts/slideLayout264.xml"/><Relationship Id="rId77" Type="http://schemas.openxmlformats.org/officeDocument/2006/relationships/slideLayout" Target="../slideLayouts/slideLayout272.xml"/><Relationship Id="rId8" Type="http://schemas.openxmlformats.org/officeDocument/2006/relationships/slideLayout" Target="../slideLayouts/slideLayout203.xml"/><Relationship Id="rId51" Type="http://schemas.openxmlformats.org/officeDocument/2006/relationships/slideLayout" Target="../slideLayouts/slideLayout246.xml"/><Relationship Id="rId72" Type="http://schemas.openxmlformats.org/officeDocument/2006/relationships/slideLayout" Target="../slideLayouts/slideLayout267.xml"/><Relationship Id="rId80" Type="http://schemas.openxmlformats.org/officeDocument/2006/relationships/slideLayout" Target="../slideLayouts/slideLayout275.xml"/><Relationship Id="rId85" Type="http://schemas.openxmlformats.org/officeDocument/2006/relationships/slideLayout" Target="../slideLayouts/slideLayout280.xml"/><Relationship Id="rId3" Type="http://schemas.openxmlformats.org/officeDocument/2006/relationships/slideLayout" Target="../slideLayouts/slideLayout198.xml"/><Relationship Id="rId12" Type="http://schemas.openxmlformats.org/officeDocument/2006/relationships/slideLayout" Target="../slideLayouts/slideLayout207.xml"/><Relationship Id="rId17" Type="http://schemas.openxmlformats.org/officeDocument/2006/relationships/slideLayout" Target="../slideLayouts/slideLayout212.xml"/><Relationship Id="rId25" Type="http://schemas.openxmlformats.org/officeDocument/2006/relationships/slideLayout" Target="../slideLayouts/slideLayout220.xml"/><Relationship Id="rId33" Type="http://schemas.openxmlformats.org/officeDocument/2006/relationships/slideLayout" Target="../slideLayouts/slideLayout228.xml"/><Relationship Id="rId38" Type="http://schemas.openxmlformats.org/officeDocument/2006/relationships/slideLayout" Target="../slideLayouts/slideLayout233.xml"/><Relationship Id="rId46" Type="http://schemas.openxmlformats.org/officeDocument/2006/relationships/slideLayout" Target="../slideLayouts/slideLayout241.xml"/><Relationship Id="rId59" Type="http://schemas.openxmlformats.org/officeDocument/2006/relationships/slideLayout" Target="../slideLayouts/slideLayout254.xml"/><Relationship Id="rId67" Type="http://schemas.openxmlformats.org/officeDocument/2006/relationships/slideLayout" Target="../slideLayouts/slideLayout262.xml"/><Relationship Id="rId20" Type="http://schemas.openxmlformats.org/officeDocument/2006/relationships/slideLayout" Target="../slideLayouts/slideLayout215.xml"/><Relationship Id="rId41" Type="http://schemas.openxmlformats.org/officeDocument/2006/relationships/slideLayout" Target="../slideLayouts/slideLayout236.xml"/><Relationship Id="rId54" Type="http://schemas.openxmlformats.org/officeDocument/2006/relationships/slideLayout" Target="../slideLayouts/slideLayout249.xml"/><Relationship Id="rId62" Type="http://schemas.openxmlformats.org/officeDocument/2006/relationships/slideLayout" Target="../slideLayouts/slideLayout257.xml"/><Relationship Id="rId70" Type="http://schemas.openxmlformats.org/officeDocument/2006/relationships/slideLayout" Target="../slideLayouts/slideLayout265.xml"/><Relationship Id="rId75" Type="http://schemas.openxmlformats.org/officeDocument/2006/relationships/slideLayout" Target="../slideLayouts/slideLayout270.xml"/><Relationship Id="rId83" Type="http://schemas.openxmlformats.org/officeDocument/2006/relationships/slideLayout" Target="../slideLayouts/slideLayout278.xml"/><Relationship Id="rId88" Type="http://schemas.openxmlformats.org/officeDocument/2006/relationships/slideLayout" Target="../slideLayouts/slideLayout283.xml"/><Relationship Id="rId91" Type="http://schemas.openxmlformats.org/officeDocument/2006/relationships/theme" Target="../theme/theme5.xml"/><Relationship Id="rId1" Type="http://schemas.openxmlformats.org/officeDocument/2006/relationships/slideLayout" Target="../slideLayouts/slideLayout196.xml"/><Relationship Id="rId6" Type="http://schemas.openxmlformats.org/officeDocument/2006/relationships/slideLayout" Target="../slideLayouts/slideLayout201.xml"/><Relationship Id="rId15" Type="http://schemas.openxmlformats.org/officeDocument/2006/relationships/slideLayout" Target="../slideLayouts/slideLayout210.xml"/><Relationship Id="rId23" Type="http://schemas.openxmlformats.org/officeDocument/2006/relationships/slideLayout" Target="../slideLayouts/slideLayout218.xml"/><Relationship Id="rId28" Type="http://schemas.openxmlformats.org/officeDocument/2006/relationships/slideLayout" Target="../slideLayouts/slideLayout223.xml"/><Relationship Id="rId36" Type="http://schemas.openxmlformats.org/officeDocument/2006/relationships/slideLayout" Target="../slideLayouts/slideLayout231.xml"/><Relationship Id="rId49" Type="http://schemas.openxmlformats.org/officeDocument/2006/relationships/slideLayout" Target="../slideLayouts/slideLayout244.xml"/><Relationship Id="rId57" Type="http://schemas.openxmlformats.org/officeDocument/2006/relationships/slideLayout" Target="../slideLayouts/slideLayout252.xml"/><Relationship Id="rId10" Type="http://schemas.openxmlformats.org/officeDocument/2006/relationships/slideLayout" Target="../slideLayouts/slideLayout205.xml"/><Relationship Id="rId31" Type="http://schemas.openxmlformats.org/officeDocument/2006/relationships/slideLayout" Target="../slideLayouts/slideLayout226.xml"/><Relationship Id="rId44" Type="http://schemas.openxmlformats.org/officeDocument/2006/relationships/slideLayout" Target="../slideLayouts/slideLayout239.xml"/><Relationship Id="rId52" Type="http://schemas.openxmlformats.org/officeDocument/2006/relationships/slideLayout" Target="../slideLayouts/slideLayout247.xml"/><Relationship Id="rId60" Type="http://schemas.openxmlformats.org/officeDocument/2006/relationships/slideLayout" Target="../slideLayouts/slideLayout255.xml"/><Relationship Id="rId65" Type="http://schemas.openxmlformats.org/officeDocument/2006/relationships/slideLayout" Target="../slideLayouts/slideLayout260.xml"/><Relationship Id="rId73" Type="http://schemas.openxmlformats.org/officeDocument/2006/relationships/slideLayout" Target="../slideLayouts/slideLayout268.xml"/><Relationship Id="rId78" Type="http://schemas.openxmlformats.org/officeDocument/2006/relationships/slideLayout" Target="../slideLayouts/slideLayout273.xml"/><Relationship Id="rId81" Type="http://schemas.openxmlformats.org/officeDocument/2006/relationships/slideLayout" Target="../slideLayouts/slideLayout276.xml"/><Relationship Id="rId86" Type="http://schemas.openxmlformats.org/officeDocument/2006/relationships/slideLayout" Target="../slideLayouts/slideLayout281.xml"/><Relationship Id="rId4" Type="http://schemas.openxmlformats.org/officeDocument/2006/relationships/slideLayout" Target="../slideLayouts/slideLayout199.xml"/><Relationship Id="rId9" Type="http://schemas.openxmlformats.org/officeDocument/2006/relationships/slideLayout" Target="../slideLayouts/slideLayout204.xml"/><Relationship Id="rId13" Type="http://schemas.openxmlformats.org/officeDocument/2006/relationships/slideLayout" Target="../slideLayouts/slideLayout208.xml"/><Relationship Id="rId18" Type="http://schemas.openxmlformats.org/officeDocument/2006/relationships/slideLayout" Target="../slideLayouts/slideLayout213.xml"/><Relationship Id="rId39" Type="http://schemas.openxmlformats.org/officeDocument/2006/relationships/slideLayout" Target="../slideLayouts/slideLayout234.xml"/><Relationship Id="rId34" Type="http://schemas.openxmlformats.org/officeDocument/2006/relationships/slideLayout" Target="../slideLayouts/slideLayout229.xml"/><Relationship Id="rId50" Type="http://schemas.openxmlformats.org/officeDocument/2006/relationships/slideLayout" Target="../slideLayouts/slideLayout245.xml"/><Relationship Id="rId55" Type="http://schemas.openxmlformats.org/officeDocument/2006/relationships/slideLayout" Target="../slideLayouts/slideLayout250.xml"/><Relationship Id="rId76" Type="http://schemas.openxmlformats.org/officeDocument/2006/relationships/slideLayout" Target="../slideLayouts/slideLayout271.xml"/><Relationship Id="rId7" Type="http://schemas.openxmlformats.org/officeDocument/2006/relationships/slideLayout" Target="../slideLayouts/slideLayout202.xml"/><Relationship Id="rId71" Type="http://schemas.openxmlformats.org/officeDocument/2006/relationships/slideLayout" Target="../slideLayouts/slideLayout266.xml"/><Relationship Id="rId2" Type="http://schemas.openxmlformats.org/officeDocument/2006/relationships/slideLayout" Target="../slideLayouts/slideLayout197.xml"/><Relationship Id="rId29" Type="http://schemas.openxmlformats.org/officeDocument/2006/relationships/slideLayout" Target="../slideLayouts/slideLayout224.xml"/><Relationship Id="rId24" Type="http://schemas.openxmlformats.org/officeDocument/2006/relationships/slideLayout" Target="../slideLayouts/slideLayout219.xml"/><Relationship Id="rId40" Type="http://schemas.openxmlformats.org/officeDocument/2006/relationships/slideLayout" Target="../slideLayouts/slideLayout235.xml"/><Relationship Id="rId45" Type="http://schemas.openxmlformats.org/officeDocument/2006/relationships/slideLayout" Target="../slideLayouts/slideLayout240.xml"/><Relationship Id="rId66" Type="http://schemas.openxmlformats.org/officeDocument/2006/relationships/slideLayout" Target="../slideLayouts/slideLayout261.xml"/><Relationship Id="rId87" Type="http://schemas.openxmlformats.org/officeDocument/2006/relationships/slideLayout" Target="../slideLayouts/slideLayout282.xml"/><Relationship Id="rId61" Type="http://schemas.openxmlformats.org/officeDocument/2006/relationships/slideLayout" Target="../slideLayouts/slideLayout256.xml"/><Relationship Id="rId82" Type="http://schemas.openxmlformats.org/officeDocument/2006/relationships/slideLayout" Target="../slideLayouts/slideLayout277.xml"/><Relationship Id="rId19" Type="http://schemas.openxmlformats.org/officeDocument/2006/relationships/slideLayout" Target="../slideLayouts/slideLayout214.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298.xml"/><Relationship Id="rId18" Type="http://schemas.openxmlformats.org/officeDocument/2006/relationships/slideLayout" Target="../slideLayouts/slideLayout303.xml"/><Relationship Id="rId26" Type="http://schemas.openxmlformats.org/officeDocument/2006/relationships/slideLayout" Target="../slideLayouts/slideLayout311.xml"/><Relationship Id="rId39" Type="http://schemas.openxmlformats.org/officeDocument/2006/relationships/slideLayout" Target="../slideLayouts/slideLayout324.xml"/><Relationship Id="rId21" Type="http://schemas.openxmlformats.org/officeDocument/2006/relationships/slideLayout" Target="../slideLayouts/slideLayout306.xml"/><Relationship Id="rId34" Type="http://schemas.openxmlformats.org/officeDocument/2006/relationships/slideLayout" Target="../slideLayouts/slideLayout319.xml"/><Relationship Id="rId42" Type="http://schemas.openxmlformats.org/officeDocument/2006/relationships/slideLayout" Target="../slideLayouts/slideLayout327.xml"/><Relationship Id="rId47" Type="http://schemas.openxmlformats.org/officeDocument/2006/relationships/theme" Target="../theme/theme6.xml"/><Relationship Id="rId7" Type="http://schemas.openxmlformats.org/officeDocument/2006/relationships/slideLayout" Target="../slideLayouts/slideLayout292.xml"/><Relationship Id="rId2" Type="http://schemas.openxmlformats.org/officeDocument/2006/relationships/slideLayout" Target="../slideLayouts/slideLayout287.xml"/><Relationship Id="rId16" Type="http://schemas.openxmlformats.org/officeDocument/2006/relationships/slideLayout" Target="../slideLayouts/slideLayout301.xml"/><Relationship Id="rId29" Type="http://schemas.openxmlformats.org/officeDocument/2006/relationships/slideLayout" Target="../slideLayouts/slideLayout314.xml"/><Relationship Id="rId1" Type="http://schemas.openxmlformats.org/officeDocument/2006/relationships/slideLayout" Target="../slideLayouts/slideLayout286.xml"/><Relationship Id="rId6" Type="http://schemas.openxmlformats.org/officeDocument/2006/relationships/slideLayout" Target="../slideLayouts/slideLayout291.xml"/><Relationship Id="rId11" Type="http://schemas.openxmlformats.org/officeDocument/2006/relationships/slideLayout" Target="../slideLayouts/slideLayout296.xml"/><Relationship Id="rId24" Type="http://schemas.openxmlformats.org/officeDocument/2006/relationships/slideLayout" Target="../slideLayouts/slideLayout309.xml"/><Relationship Id="rId32" Type="http://schemas.openxmlformats.org/officeDocument/2006/relationships/slideLayout" Target="../slideLayouts/slideLayout317.xml"/><Relationship Id="rId37" Type="http://schemas.openxmlformats.org/officeDocument/2006/relationships/slideLayout" Target="../slideLayouts/slideLayout322.xml"/><Relationship Id="rId40" Type="http://schemas.openxmlformats.org/officeDocument/2006/relationships/slideLayout" Target="../slideLayouts/slideLayout325.xml"/><Relationship Id="rId45" Type="http://schemas.openxmlformats.org/officeDocument/2006/relationships/slideLayout" Target="../slideLayouts/slideLayout330.xml"/><Relationship Id="rId5" Type="http://schemas.openxmlformats.org/officeDocument/2006/relationships/slideLayout" Target="../slideLayouts/slideLayout290.xml"/><Relationship Id="rId15" Type="http://schemas.openxmlformats.org/officeDocument/2006/relationships/slideLayout" Target="../slideLayouts/slideLayout300.xml"/><Relationship Id="rId23" Type="http://schemas.openxmlformats.org/officeDocument/2006/relationships/slideLayout" Target="../slideLayouts/slideLayout308.xml"/><Relationship Id="rId28" Type="http://schemas.openxmlformats.org/officeDocument/2006/relationships/slideLayout" Target="../slideLayouts/slideLayout313.xml"/><Relationship Id="rId36" Type="http://schemas.openxmlformats.org/officeDocument/2006/relationships/slideLayout" Target="../slideLayouts/slideLayout321.xml"/><Relationship Id="rId10" Type="http://schemas.openxmlformats.org/officeDocument/2006/relationships/slideLayout" Target="../slideLayouts/slideLayout295.xml"/><Relationship Id="rId19" Type="http://schemas.openxmlformats.org/officeDocument/2006/relationships/slideLayout" Target="../slideLayouts/slideLayout304.xml"/><Relationship Id="rId31" Type="http://schemas.openxmlformats.org/officeDocument/2006/relationships/slideLayout" Target="../slideLayouts/slideLayout316.xml"/><Relationship Id="rId44" Type="http://schemas.openxmlformats.org/officeDocument/2006/relationships/slideLayout" Target="../slideLayouts/slideLayout329.xml"/><Relationship Id="rId4" Type="http://schemas.openxmlformats.org/officeDocument/2006/relationships/slideLayout" Target="../slideLayouts/slideLayout289.xml"/><Relationship Id="rId9" Type="http://schemas.openxmlformats.org/officeDocument/2006/relationships/slideLayout" Target="../slideLayouts/slideLayout294.xml"/><Relationship Id="rId14" Type="http://schemas.openxmlformats.org/officeDocument/2006/relationships/slideLayout" Target="../slideLayouts/slideLayout299.xml"/><Relationship Id="rId22" Type="http://schemas.openxmlformats.org/officeDocument/2006/relationships/slideLayout" Target="../slideLayouts/slideLayout307.xml"/><Relationship Id="rId27" Type="http://schemas.openxmlformats.org/officeDocument/2006/relationships/slideLayout" Target="../slideLayouts/slideLayout312.xml"/><Relationship Id="rId30" Type="http://schemas.openxmlformats.org/officeDocument/2006/relationships/slideLayout" Target="../slideLayouts/slideLayout315.xml"/><Relationship Id="rId35" Type="http://schemas.openxmlformats.org/officeDocument/2006/relationships/slideLayout" Target="../slideLayouts/slideLayout320.xml"/><Relationship Id="rId43" Type="http://schemas.openxmlformats.org/officeDocument/2006/relationships/slideLayout" Target="../slideLayouts/slideLayout328.xml"/><Relationship Id="rId8" Type="http://schemas.openxmlformats.org/officeDocument/2006/relationships/slideLayout" Target="../slideLayouts/slideLayout293.xml"/><Relationship Id="rId3" Type="http://schemas.openxmlformats.org/officeDocument/2006/relationships/slideLayout" Target="../slideLayouts/slideLayout288.xml"/><Relationship Id="rId12" Type="http://schemas.openxmlformats.org/officeDocument/2006/relationships/slideLayout" Target="../slideLayouts/slideLayout297.xml"/><Relationship Id="rId17" Type="http://schemas.openxmlformats.org/officeDocument/2006/relationships/slideLayout" Target="../slideLayouts/slideLayout302.xml"/><Relationship Id="rId25" Type="http://schemas.openxmlformats.org/officeDocument/2006/relationships/slideLayout" Target="../slideLayouts/slideLayout310.xml"/><Relationship Id="rId33" Type="http://schemas.openxmlformats.org/officeDocument/2006/relationships/slideLayout" Target="../slideLayouts/slideLayout318.xml"/><Relationship Id="rId38" Type="http://schemas.openxmlformats.org/officeDocument/2006/relationships/slideLayout" Target="../slideLayouts/slideLayout323.xml"/><Relationship Id="rId46" Type="http://schemas.openxmlformats.org/officeDocument/2006/relationships/slideLayout" Target="../slideLayouts/slideLayout331.xml"/><Relationship Id="rId20" Type="http://schemas.openxmlformats.org/officeDocument/2006/relationships/slideLayout" Target="../slideLayouts/slideLayout305.xml"/><Relationship Id="rId41" Type="http://schemas.openxmlformats.org/officeDocument/2006/relationships/slideLayout" Target="../slideLayouts/slideLayout326.xml"/></Relationships>
</file>

<file path=ppt/slideMasters/_rels/slideMaster7.xml.rels><?xml version="1.0" encoding="UTF-8" standalone="yes"?>
<Relationships xmlns="http://schemas.openxmlformats.org/package/2006/relationships"><Relationship Id="rId26" Type="http://schemas.openxmlformats.org/officeDocument/2006/relationships/slideLayout" Target="../slideLayouts/slideLayout357.xml"/><Relationship Id="rId21" Type="http://schemas.openxmlformats.org/officeDocument/2006/relationships/slideLayout" Target="../slideLayouts/slideLayout352.xml"/><Relationship Id="rId42" Type="http://schemas.openxmlformats.org/officeDocument/2006/relationships/slideLayout" Target="../slideLayouts/slideLayout373.xml"/><Relationship Id="rId47" Type="http://schemas.openxmlformats.org/officeDocument/2006/relationships/slideLayout" Target="../slideLayouts/slideLayout378.xml"/><Relationship Id="rId63" Type="http://schemas.openxmlformats.org/officeDocument/2006/relationships/slideLayout" Target="../slideLayouts/slideLayout394.xml"/><Relationship Id="rId68" Type="http://schemas.openxmlformats.org/officeDocument/2006/relationships/slideLayout" Target="../slideLayouts/slideLayout399.xml"/><Relationship Id="rId7" Type="http://schemas.openxmlformats.org/officeDocument/2006/relationships/slideLayout" Target="../slideLayouts/slideLayout338.xml"/><Relationship Id="rId2" Type="http://schemas.openxmlformats.org/officeDocument/2006/relationships/slideLayout" Target="../slideLayouts/slideLayout333.xml"/><Relationship Id="rId16" Type="http://schemas.openxmlformats.org/officeDocument/2006/relationships/slideLayout" Target="../slideLayouts/slideLayout347.xml"/><Relationship Id="rId29" Type="http://schemas.openxmlformats.org/officeDocument/2006/relationships/slideLayout" Target="../slideLayouts/slideLayout360.xml"/><Relationship Id="rId11" Type="http://schemas.openxmlformats.org/officeDocument/2006/relationships/slideLayout" Target="../slideLayouts/slideLayout342.xml"/><Relationship Id="rId24" Type="http://schemas.openxmlformats.org/officeDocument/2006/relationships/slideLayout" Target="../slideLayouts/slideLayout355.xml"/><Relationship Id="rId32" Type="http://schemas.openxmlformats.org/officeDocument/2006/relationships/slideLayout" Target="../slideLayouts/slideLayout363.xml"/><Relationship Id="rId37" Type="http://schemas.openxmlformats.org/officeDocument/2006/relationships/slideLayout" Target="../slideLayouts/slideLayout368.xml"/><Relationship Id="rId40" Type="http://schemas.openxmlformats.org/officeDocument/2006/relationships/slideLayout" Target="../slideLayouts/slideLayout371.xml"/><Relationship Id="rId45" Type="http://schemas.openxmlformats.org/officeDocument/2006/relationships/slideLayout" Target="../slideLayouts/slideLayout376.xml"/><Relationship Id="rId53" Type="http://schemas.openxmlformats.org/officeDocument/2006/relationships/slideLayout" Target="../slideLayouts/slideLayout384.xml"/><Relationship Id="rId58" Type="http://schemas.openxmlformats.org/officeDocument/2006/relationships/slideLayout" Target="../slideLayouts/slideLayout389.xml"/><Relationship Id="rId66" Type="http://schemas.openxmlformats.org/officeDocument/2006/relationships/slideLayout" Target="../slideLayouts/slideLayout397.xml"/><Relationship Id="rId5" Type="http://schemas.openxmlformats.org/officeDocument/2006/relationships/slideLayout" Target="../slideLayouts/slideLayout336.xml"/><Relationship Id="rId61" Type="http://schemas.openxmlformats.org/officeDocument/2006/relationships/slideLayout" Target="../slideLayouts/slideLayout392.xml"/><Relationship Id="rId19" Type="http://schemas.openxmlformats.org/officeDocument/2006/relationships/slideLayout" Target="../slideLayouts/slideLayout350.xml"/><Relationship Id="rId14" Type="http://schemas.openxmlformats.org/officeDocument/2006/relationships/slideLayout" Target="../slideLayouts/slideLayout345.xml"/><Relationship Id="rId22" Type="http://schemas.openxmlformats.org/officeDocument/2006/relationships/slideLayout" Target="../slideLayouts/slideLayout353.xml"/><Relationship Id="rId27" Type="http://schemas.openxmlformats.org/officeDocument/2006/relationships/slideLayout" Target="../slideLayouts/slideLayout358.xml"/><Relationship Id="rId30" Type="http://schemas.openxmlformats.org/officeDocument/2006/relationships/slideLayout" Target="../slideLayouts/slideLayout361.xml"/><Relationship Id="rId35" Type="http://schemas.openxmlformats.org/officeDocument/2006/relationships/slideLayout" Target="../slideLayouts/slideLayout366.xml"/><Relationship Id="rId43" Type="http://schemas.openxmlformats.org/officeDocument/2006/relationships/slideLayout" Target="../slideLayouts/slideLayout374.xml"/><Relationship Id="rId48" Type="http://schemas.openxmlformats.org/officeDocument/2006/relationships/slideLayout" Target="../slideLayouts/slideLayout379.xml"/><Relationship Id="rId56" Type="http://schemas.openxmlformats.org/officeDocument/2006/relationships/slideLayout" Target="../slideLayouts/slideLayout387.xml"/><Relationship Id="rId64" Type="http://schemas.openxmlformats.org/officeDocument/2006/relationships/slideLayout" Target="../slideLayouts/slideLayout395.xml"/><Relationship Id="rId69" Type="http://schemas.openxmlformats.org/officeDocument/2006/relationships/theme" Target="../theme/theme7.xml"/><Relationship Id="rId8" Type="http://schemas.openxmlformats.org/officeDocument/2006/relationships/slideLayout" Target="../slideLayouts/slideLayout339.xml"/><Relationship Id="rId51" Type="http://schemas.openxmlformats.org/officeDocument/2006/relationships/slideLayout" Target="../slideLayouts/slideLayout382.xml"/><Relationship Id="rId3" Type="http://schemas.openxmlformats.org/officeDocument/2006/relationships/slideLayout" Target="../slideLayouts/slideLayout334.xml"/><Relationship Id="rId12" Type="http://schemas.openxmlformats.org/officeDocument/2006/relationships/slideLayout" Target="../slideLayouts/slideLayout343.xml"/><Relationship Id="rId17" Type="http://schemas.openxmlformats.org/officeDocument/2006/relationships/slideLayout" Target="../slideLayouts/slideLayout348.xml"/><Relationship Id="rId25" Type="http://schemas.openxmlformats.org/officeDocument/2006/relationships/slideLayout" Target="../slideLayouts/slideLayout356.xml"/><Relationship Id="rId33" Type="http://schemas.openxmlformats.org/officeDocument/2006/relationships/slideLayout" Target="../slideLayouts/slideLayout364.xml"/><Relationship Id="rId38" Type="http://schemas.openxmlformats.org/officeDocument/2006/relationships/slideLayout" Target="../slideLayouts/slideLayout369.xml"/><Relationship Id="rId46" Type="http://schemas.openxmlformats.org/officeDocument/2006/relationships/slideLayout" Target="../slideLayouts/slideLayout377.xml"/><Relationship Id="rId59" Type="http://schemas.openxmlformats.org/officeDocument/2006/relationships/slideLayout" Target="../slideLayouts/slideLayout390.xml"/><Relationship Id="rId67" Type="http://schemas.openxmlformats.org/officeDocument/2006/relationships/slideLayout" Target="../slideLayouts/slideLayout398.xml"/><Relationship Id="rId20" Type="http://schemas.openxmlformats.org/officeDocument/2006/relationships/slideLayout" Target="../slideLayouts/slideLayout351.xml"/><Relationship Id="rId41" Type="http://schemas.openxmlformats.org/officeDocument/2006/relationships/slideLayout" Target="../slideLayouts/slideLayout372.xml"/><Relationship Id="rId54" Type="http://schemas.openxmlformats.org/officeDocument/2006/relationships/slideLayout" Target="../slideLayouts/slideLayout385.xml"/><Relationship Id="rId62" Type="http://schemas.openxmlformats.org/officeDocument/2006/relationships/slideLayout" Target="../slideLayouts/slideLayout393.xml"/><Relationship Id="rId1" Type="http://schemas.openxmlformats.org/officeDocument/2006/relationships/slideLayout" Target="../slideLayouts/slideLayout332.xml"/><Relationship Id="rId6" Type="http://schemas.openxmlformats.org/officeDocument/2006/relationships/slideLayout" Target="../slideLayouts/slideLayout337.xml"/><Relationship Id="rId15" Type="http://schemas.openxmlformats.org/officeDocument/2006/relationships/slideLayout" Target="../slideLayouts/slideLayout346.xml"/><Relationship Id="rId23" Type="http://schemas.openxmlformats.org/officeDocument/2006/relationships/slideLayout" Target="../slideLayouts/slideLayout354.xml"/><Relationship Id="rId28" Type="http://schemas.openxmlformats.org/officeDocument/2006/relationships/slideLayout" Target="../slideLayouts/slideLayout359.xml"/><Relationship Id="rId36" Type="http://schemas.openxmlformats.org/officeDocument/2006/relationships/slideLayout" Target="../slideLayouts/slideLayout367.xml"/><Relationship Id="rId49" Type="http://schemas.openxmlformats.org/officeDocument/2006/relationships/slideLayout" Target="../slideLayouts/slideLayout380.xml"/><Relationship Id="rId57" Type="http://schemas.openxmlformats.org/officeDocument/2006/relationships/slideLayout" Target="../slideLayouts/slideLayout388.xml"/><Relationship Id="rId10" Type="http://schemas.openxmlformats.org/officeDocument/2006/relationships/slideLayout" Target="../slideLayouts/slideLayout341.xml"/><Relationship Id="rId31" Type="http://schemas.openxmlformats.org/officeDocument/2006/relationships/slideLayout" Target="../slideLayouts/slideLayout362.xml"/><Relationship Id="rId44" Type="http://schemas.openxmlformats.org/officeDocument/2006/relationships/slideLayout" Target="../slideLayouts/slideLayout375.xml"/><Relationship Id="rId52" Type="http://schemas.openxmlformats.org/officeDocument/2006/relationships/slideLayout" Target="../slideLayouts/slideLayout383.xml"/><Relationship Id="rId60" Type="http://schemas.openxmlformats.org/officeDocument/2006/relationships/slideLayout" Target="../slideLayouts/slideLayout391.xml"/><Relationship Id="rId65" Type="http://schemas.openxmlformats.org/officeDocument/2006/relationships/slideLayout" Target="../slideLayouts/slideLayout396.xml"/><Relationship Id="rId4" Type="http://schemas.openxmlformats.org/officeDocument/2006/relationships/slideLayout" Target="../slideLayouts/slideLayout335.xml"/><Relationship Id="rId9" Type="http://schemas.openxmlformats.org/officeDocument/2006/relationships/slideLayout" Target="../slideLayouts/slideLayout340.xml"/><Relationship Id="rId13" Type="http://schemas.openxmlformats.org/officeDocument/2006/relationships/slideLayout" Target="../slideLayouts/slideLayout344.xml"/><Relationship Id="rId18" Type="http://schemas.openxmlformats.org/officeDocument/2006/relationships/slideLayout" Target="../slideLayouts/slideLayout349.xml"/><Relationship Id="rId39" Type="http://schemas.openxmlformats.org/officeDocument/2006/relationships/slideLayout" Target="../slideLayouts/slideLayout370.xml"/><Relationship Id="rId34" Type="http://schemas.openxmlformats.org/officeDocument/2006/relationships/slideLayout" Target="../slideLayouts/slideLayout365.xml"/><Relationship Id="rId50" Type="http://schemas.openxmlformats.org/officeDocument/2006/relationships/slideLayout" Target="../slideLayouts/slideLayout381.xml"/><Relationship Id="rId55" Type="http://schemas.openxmlformats.org/officeDocument/2006/relationships/slideLayout" Target="../slideLayouts/slideLayout38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574675" y="577850"/>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Footer text (optional)</a:t>
            </a:r>
          </a:p>
        </p:txBody>
      </p:sp>
      <p:sp>
        <p:nvSpPr>
          <p:cNvPr id="47" name="Slide Number"/>
          <p:cNvSpPr txBox="1">
            <a:spLocks noGrp="1"/>
          </p:cNvSpPr>
          <p:nvPr>
            <p:ph type="sldNum" sz="quarter" idx="2"/>
          </p:nvPr>
        </p:nvSpPr>
        <p:spPr>
          <a:xfrm>
            <a:off x="23541592" y="12938760"/>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506728418"/>
      </p:ext>
    </p:extLst>
  </p:cSld>
  <p:clrMap bg1="dk1" tx1="lt1" bg2="dk2" tx2="lt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 id="2147484016" r:id="rId12"/>
    <p:sldLayoutId id="2147484017" r:id="rId13"/>
    <p:sldLayoutId id="2147484018" r:id="rId14"/>
    <p:sldLayoutId id="2147484019" r:id="rId15"/>
    <p:sldLayoutId id="2147484020" r:id="rId16"/>
    <p:sldLayoutId id="2147484021" r:id="rId17"/>
    <p:sldLayoutId id="2147484022" r:id="rId18"/>
    <p:sldLayoutId id="2147484023" r:id="rId19"/>
    <p:sldLayoutId id="2147484024" r:id="rId20"/>
    <p:sldLayoutId id="2147484025" r:id="rId21"/>
    <p:sldLayoutId id="2147484026" r:id="rId22"/>
    <p:sldLayoutId id="2147484027" r:id="rId23"/>
    <p:sldLayoutId id="2147484028" r:id="rId24"/>
    <p:sldLayoutId id="2147484029" r:id="rId25"/>
    <p:sldLayoutId id="2147484030" r:id="rId26"/>
    <p:sldLayoutId id="2147484031" r:id="rId27"/>
    <p:sldLayoutId id="2147484032" r:id="rId28"/>
    <p:sldLayoutId id="2147484033" r:id="rId29"/>
    <p:sldLayoutId id="2147484034" r:id="rId30"/>
    <p:sldLayoutId id="2147484035" r:id="rId31"/>
    <p:sldLayoutId id="2147484036" r:id="rId32"/>
    <p:sldLayoutId id="2147484037" r:id="rId33"/>
    <p:sldLayoutId id="2147484038" r:id="rId34"/>
    <p:sldLayoutId id="2147484039" r:id="rId35"/>
    <p:sldLayoutId id="2147484040" r:id="rId36"/>
    <p:sldLayoutId id="2147484041" r:id="rId37"/>
    <p:sldLayoutId id="2147484042" r:id="rId38"/>
    <p:sldLayoutId id="2147484043" r:id="rId39"/>
    <p:sldLayoutId id="2147484044" r:id="rId40"/>
    <p:sldLayoutId id="2147484045" r:id="rId41"/>
    <p:sldLayoutId id="2147484046" r:id="rId42"/>
    <p:sldLayoutId id="2147484048" r:id="rId43"/>
    <p:sldLayoutId id="2147484047" r:id="rId44"/>
    <p:sldLayoutId id="2147484049" r:id="rId45"/>
    <p:sldLayoutId id="2147484050" r:id="rId46"/>
  </p:sldLayoutIdLst>
  <p:transition spd="med"/>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userDrawn="1">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574675" y="577851"/>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Title Text</a:t>
            </a:r>
          </a:p>
        </p:txBody>
      </p:sp>
      <p:sp>
        <p:nvSpPr>
          <p:cNvPr id="49" name="Body Level One…"/>
          <p:cNvSpPr txBox="1">
            <a:spLocks noGrp="1"/>
          </p:cNvSpPr>
          <p:nvPr>
            <p:ph type="body" idx="1"/>
          </p:nvPr>
        </p:nvSpPr>
        <p:spPr>
          <a:xfrm>
            <a:off x="574675" y="3327400"/>
            <a:ext cx="22590125" cy="8669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5" y="12804236"/>
            <a:ext cx="4956175"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 2023 IBM Corporation | AI Council Confidential</a:t>
            </a:r>
          </a:p>
        </p:txBody>
      </p:sp>
      <p:sp>
        <p:nvSpPr>
          <p:cNvPr id="47" name="Slide Number"/>
          <p:cNvSpPr txBox="1">
            <a:spLocks noGrp="1"/>
          </p:cNvSpPr>
          <p:nvPr>
            <p:ph type="sldNum" sz="quarter" idx="2"/>
          </p:nvPr>
        </p:nvSpPr>
        <p:spPr>
          <a:xfrm>
            <a:off x="23411749" y="12938762"/>
            <a:ext cx="400751"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840325558"/>
      </p:ext>
    </p:extLst>
  </p:cSld>
  <p:clrMap bg1="dk1" tx1="lt1" bg2="dk2" tx2="lt2" accent1="accent1" accent2="accent2" accent3="accent3" accent4="accent4" accent5="accent5" accent6="accent6" hlink="hlink" folHlink="folHlink"/>
  <p:sldLayoutIdLst>
    <p:sldLayoutId id="2147484200" r:id="rId1"/>
    <p:sldLayoutId id="2147484201" r:id="rId2"/>
    <p:sldLayoutId id="2147484202" r:id="rId3"/>
    <p:sldLayoutId id="2147484203" r:id="rId4"/>
    <p:sldLayoutId id="2147484204" r:id="rId5"/>
    <p:sldLayoutId id="2147484205" r:id="rId6"/>
    <p:sldLayoutId id="2147484206" r:id="rId7"/>
    <p:sldLayoutId id="2147484207" r:id="rId8"/>
    <p:sldLayoutId id="2147484208" r:id="rId9"/>
    <p:sldLayoutId id="2147484209" r:id="rId10"/>
    <p:sldLayoutId id="2147484210" r:id="rId11"/>
    <p:sldLayoutId id="2147484211" r:id="rId12"/>
    <p:sldLayoutId id="2147484212" r:id="rId13"/>
    <p:sldLayoutId id="2147484213" r:id="rId14"/>
    <p:sldLayoutId id="2147484214" r:id="rId15"/>
    <p:sldLayoutId id="2147484215" r:id="rId16"/>
    <p:sldLayoutId id="2147484216" r:id="rId17"/>
    <p:sldLayoutId id="2147484217" r:id="rId18"/>
    <p:sldLayoutId id="2147484218" r:id="rId19"/>
    <p:sldLayoutId id="2147484219" r:id="rId20"/>
    <p:sldLayoutId id="2147484220" r:id="rId21"/>
    <p:sldLayoutId id="2147484221" r:id="rId22"/>
    <p:sldLayoutId id="2147484222" r:id="rId23"/>
    <p:sldLayoutId id="2147484223" r:id="rId24"/>
    <p:sldLayoutId id="2147484224" r:id="rId25"/>
    <p:sldLayoutId id="2147484225" r:id="rId26"/>
    <p:sldLayoutId id="2147484226" r:id="rId27"/>
    <p:sldLayoutId id="2147484227" r:id="rId28"/>
    <p:sldLayoutId id="2147484228" r:id="rId29"/>
    <p:sldLayoutId id="2147484229" r:id="rId30"/>
    <p:sldLayoutId id="2147484230" r:id="rId31"/>
    <p:sldLayoutId id="2147484231" r:id="rId32"/>
    <p:sldLayoutId id="2147484232" r:id="rId33"/>
    <p:sldLayoutId id="2147484233" r:id="rId34"/>
    <p:sldLayoutId id="2147484234" r:id="rId35"/>
    <p:sldLayoutId id="2147484235" r:id="rId36"/>
    <p:sldLayoutId id="2147484236" r:id="rId37"/>
    <p:sldLayoutId id="2147484237" r:id="rId38"/>
    <p:sldLayoutId id="2147484238" r:id="rId39"/>
    <p:sldLayoutId id="2147484239" r:id="rId40"/>
    <p:sldLayoutId id="2147484240" r:id="rId41"/>
    <p:sldLayoutId id="2147484241" r:id="rId42"/>
    <p:sldLayoutId id="2147484242" r:id="rId43"/>
    <p:sldLayoutId id="2147484243" r:id="rId44"/>
    <p:sldLayoutId id="2147484244" r:id="rId45"/>
    <p:sldLayoutId id="2147484245" r:id="rId46"/>
  </p:sldLayoutIdLst>
  <p:transition spd="med"/>
  <p:hf hdr="0" dt="0"/>
  <p:txStyles>
    <p:titleStyle>
      <a:lvl1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p:titleStyle>
    <p:body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18"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236"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354"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2772" marR="0" indent="-457108" algn="l" defTabSz="2437912"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269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190"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7686"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18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2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84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768"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69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61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536"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46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38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0" tIns="0" rIns="0" bIns="0"/>
          <a:lstStyle/>
          <a:p>
            <a:r>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0" tIns="0" rIns="0" bIns="0"/>
          <a:lstStyle/>
          <a:p>
            <a:r>
              <a:t>Body Level One</a:t>
            </a:r>
          </a:p>
          <a:p>
            <a:pPr lvl="1"/>
            <a:r>
              <a:t>Body Level Two</a:t>
            </a:r>
            <a:endParaRPr lang="en-CA"/>
          </a:p>
          <a:p>
            <a:pPr lvl="2"/>
            <a:r>
              <a:rPr lang="en-CA"/>
              <a:t>Body Level Three</a:t>
            </a:r>
          </a:p>
          <a:p>
            <a:pPr lvl="3"/>
            <a:r>
              <a:rPr lang="en-CA"/>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081662873"/>
      </p:ext>
    </p:extLst>
  </p:cSld>
  <p:clrMap bg1="dk1" tx1="lt1" bg2="dk2" tx2="lt2" accent1="accent1" accent2="accent2" accent3="accent3" accent4="accent4" accent5="accent5" accent6="accent6" hlink="hlink" folHlink="folHlink"/>
  <p:sldLayoutIdLst>
    <p:sldLayoutId id="2147484599" r:id="rId1"/>
    <p:sldLayoutId id="2147484600" r:id="rId2"/>
    <p:sldLayoutId id="2147484601" r:id="rId3"/>
    <p:sldLayoutId id="2147484602" r:id="rId4"/>
    <p:sldLayoutId id="2147484603" r:id="rId5"/>
    <p:sldLayoutId id="2147484604" r:id="rId6"/>
    <p:sldLayoutId id="2147484605" r:id="rId7"/>
    <p:sldLayoutId id="2147484606" r:id="rId8"/>
    <p:sldLayoutId id="2147484607" r:id="rId9"/>
    <p:sldLayoutId id="2147484608" r:id="rId10"/>
    <p:sldLayoutId id="2147484609" r:id="rId11"/>
    <p:sldLayoutId id="2147484610" r:id="rId12"/>
    <p:sldLayoutId id="2147484611" r:id="rId13"/>
    <p:sldLayoutId id="2147484612" r:id="rId14"/>
    <p:sldLayoutId id="2147484613" r:id="rId15"/>
    <p:sldLayoutId id="2147484614" r:id="rId16"/>
    <p:sldLayoutId id="2147484615" r:id="rId17"/>
    <p:sldLayoutId id="2147484616" r:id="rId18"/>
    <p:sldLayoutId id="2147484617" r:id="rId19"/>
    <p:sldLayoutId id="2147484618" r:id="rId20"/>
    <p:sldLayoutId id="2147484619" r:id="rId21"/>
    <p:sldLayoutId id="2147484620" r:id="rId22"/>
    <p:sldLayoutId id="2147484621" r:id="rId23"/>
    <p:sldLayoutId id="2147484622" r:id="rId24"/>
    <p:sldLayoutId id="2147484623" r:id="rId25"/>
    <p:sldLayoutId id="2147484624" r:id="rId26"/>
    <p:sldLayoutId id="2147484625" r:id="rId27"/>
    <p:sldLayoutId id="2147484626" r:id="rId28"/>
    <p:sldLayoutId id="2147484627" r:id="rId29"/>
    <p:sldLayoutId id="2147484628" r:id="rId30"/>
    <p:sldLayoutId id="2147484629" r:id="rId31"/>
    <p:sldLayoutId id="2147484630" r:id="rId32"/>
    <p:sldLayoutId id="2147484631" r:id="rId33"/>
    <p:sldLayoutId id="2147484632" r:id="rId34"/>
    <p:sldLayoutId id="2147484633" r:id="rId35"/>
    <p:sldLayoutId id="2147484634" r:id="rId36"/>
    <p:sldLayoutId id="2147484635" r:id="rId37"/>
    <p:sldLayoutId id="2147484636" r:id="rId38"/>
    <p:sldLayoutId id="2147484637" r:id="rId39"/>
    <p:sldLayoutId id="2147484638" r:id="rId40"/>
    <p:sldLayoutId id="2147484639" r:id="rId41"/>
    <p:sldLayoutId id="2147484640" r:id="rId42"/>
    <p:sldLayoutId id="2147484641" r:id="rId43"/>
    <p:sldLayoutId id="2147484642" r:id="rId44"/>
    <p:sldLayoutId id="2147484643" r:id="rId45"/>
    <p:sldLayoutId id="2147484644" r:id="rId46"/>
    <p:sldLayoutId id="2147484646" r:id="rId47"/>
    <p:sldLayoutId id="2147484647" r:id="rId48"/>
    <p:sldLayoutId id="2147484648" r:id="rId49"/>
    <p:sldLayoutId id="2147484649" r:id="rId50"/>
    <p:sldLayoutId id="2147484650" r:id="rId51"/>
    <p:sldLayoutId id="2147484651" r:id="rId52"/>
    <p:sldLayoutId id="2147484652" r:id="rId53"/>
    <p:sldLayoutId id="2147484653" r:id="rId54"/>
    <p:sldLayoutId id="2147484654" r:id="rId55"/>
  </p:sldLayoutIdLst>
  <p:transition spd="med"/>
  <p:hf sldNum="0" hdr="0" ftr="0" dt="0"/>
  <p:txStyles>
    <p:title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3" y="12939015"/>
            <a:ext cx="270907" cy="246222"/>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48" name="Title Text"/>
          <p:cNvSpPr txBox="1">
            <a:spLocks noGrp="1"/>
          </p:cNvSpPr>
          <p:nvPr>
            <p:ph type="title"/>
          </p:nvPr>
        </p:nvSpPr>
        <p:spPr>
          <a:xfrm>
            <a:off x="576073" y="576073"/>
            <a:ext cx="22590125" cy="265112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0" tIns="0" rIns="0" bIns="0"/>
          <a:lstStyle/>
          <a:p>
            <a:r>
              <a:t>Title Text</a:t>
            </a:r>
          </a:p>
        </p:txBody>
      </p:sp>
      <p:sp>
        <p:nvSpPr>
          <p:cNvPr id="49" name="Body Level One…"/>
          <p:cNvSpPr txBox="1">
            <a:spLocks noGrp="1"/>
          </p:cNvSpPr>
          <p:nvPr>
            <p:ph type="body" idx="1"/>
          </p:nvPr>
        </p:nvSpPr>
        <p:spPr>
          <a:xfrm>
            <a:off x="574675" y="3327400"/>
            <a:ext cx="22590125" cy="866934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0" tIns="0" rIns="0" bIns="0"/>
          <a:lstStyle/>
          <a:p>
            <a:r>
              <a:t>Body Level One</a:t>
            </a:r>
          </a:p>
          <a:p>
            <a:pPr lvl="1"/>
            <a:r>
              <a:t>Body Level Two</a:t>
            </a:r>
          </a:p>
          <a:p>
            <a:pPr lvl="2"/>
            <a:r>
              <a:t>Body Level Three</a:t>
            </a:r>
          </a:p>
          <a:p>
            <a:pPr lvl="3"/>
            <a:r>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5" y="12804236"/>
            <a:ext cx="4956175"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Footer text (optional)</a:t>
            </a:r>
          </a:p>
        </p:txBody>
      </p:sp>
    </p:spTree>
    <p:extLst>
      <p:ext uri="{BB962C8B-B14F-4D97-AF65-F5344CB8AC3E}">
        <p14:creationId xmlns:p14="http://schemas.microsoft.com/office/powerpoint/2010/main" val="4005761266"/>
      </p:ext>
    </p:extLst>
  </p:cSld>
  <p:clrMap bg1="dk1" tx1="lt1" bg2="dk2" tx2="lt2" accent1="accent1" accent2="accent2" accent3="accent3" accent4="accent4" accent5="accent5" accent6="accent6" hlink="hlink" folHlink="folHlink"/>
  <p:sldLayoutIdLst>
    <p:sldLayoutId id="2147484924" r:id="rId1"/>
    <p:sldLayoutId id="2147484925" r:id="rId2"/>
    <p:sldLayoutId id="2147484926" r:id="rId3"/>
    <p:sldLayoutId id="2147484927" r:id="rId4"/>
    <p:sldLayoutId id="2147484928" r:id="rId5"/>
    <p:sldLayoutId id="2147484929" r:id="rId6"/>
    <p:sldLayoutId id="2147484930" r:id="rId7"/>
    <p:sldLayoutId id="2147484931" r:id="rId8"/>
    <p:sldLayoutId id="2147484932" r:id="rId9"/>
    <p:sldLayoutId id="2147484933" r:id="rId10"/>
    <p:sldLayoutId id="2147484934" r:id="rId11"/>
    <p:sldLayoutId id="2147484935" r:id="rId12"/>
    <p:sldLayoutId id="2147484936" r:id="rId13"/>
    <p:sldLayoutId id="2147484937" r:id="rId14"/>
    <p:sldLayoutId id="2147484938" r:id="rId15"/>
    <p:sldLayoutId id="2147484939" r:id="rId16"/>
    <p:sldLayoutId id="2147484940" r:id="rId17"/>
    <p:sldLayoutId id="2147484941" r:id="rId18"/>
    <p:sldLayoutId id="2147484942" r:id="rId19"/>
    <p:sldLayoutId id="2147484943" r:id="rId20"/>
    <p:sldLayoutId id="2147484944" r:id="rId21"/>
    <p:sldLayoutId id="2147484945" r:id="rId22"/>
    <p:sldLayoutId id="2147484946" r:id="rId23"/>
    <p:sldLayoutId id="2147484947" r:id="rId24"/>
    <p:sldLayoutId id="2147484948" r:id="rId25"/>
    <p:sldLayoutId id="2147484949" r:id="rId26"/>
    <p:sldLayoutId id="2147484950" r:id="rId27"/>
    <p:sldLayoutId id="2147484951" r:id="rId28"/>
    <p:sldLayoutId id="2147484952" r:id="rId29"/>
    <p:sldLayoutId id="2147484953" r:id="rId30"/>
    <p:sldLayoutId id="2147484954" r:id="rId31"/>
    <p:sldLayoutId id="2147484955" r:id="rId32"/>
    <p:sldLayoutId id="2147484956" r:id="rId33"/>
    <p:sldLayoutId id="2147484957" r:id="rId34"/>
    <p:sldLayoutId id="2147484958" r:id="rId35"/>
    <p:sldLayoutId id="2147484959" r:id="rId36"/>
    <p:sldLayoutId id="2147484960" r:id="rId37"/>
    <p:sldLayoutId id="2147484961" r:id="rId38"/>
    <p:sldLayoutId id="2147484962" r:id="rId39"/>
    <p:sldLayoutId id="2147484963" r:id="rId40"/>
    <p:sldLayoutId id="2147484964" r:id="rId41"/>
    <p:sldLayoutId id="2147484965" r:id="rId42"/>
    <p:sldLayoutId id="2147484966" r:id="rId43"/>
    <p:sldLayoutId id="2147484967" r:id="rId44"/>
    <p:sldLayoutId id="2147484968" r:id="rId45"/>
    <p:sldLayoutId id="2147484969" r:id="rId46"/>
    <p:sldLayoutId id="2147484971" r:id="rId47"/>
    <p:sldLayoutId id="2147485376" r:id="rId48"/>
  </p:sldLayoutIdLst>
  <p:transition spd="med"/>
  <p:hf hdr="0" dt="0"/>
  <p:txStyles>
    <p:titleStyle>
      <a:lvl1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p:titleStyle>
    <p:body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18"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236"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354"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2772" marR="0" indent="-457108" algn="l" defTabSz="2437912"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269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190"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7686"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18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2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84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768"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69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61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536"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46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38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0" tIns="0" rIns="0" bIns="0"/>
          <a:lstStyle/>
          <a:p>
            <a:r>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0" tIns="0" rIns="0" bIns="0"/>
          <a:lstStyle/>
          <a:p>
            <a:r>
              <a:t>Body Level One</a:t>
            </a:r>
          </a:p>
          <a:p>
            <a:pPr lvl="1"/>
            <a:r>
              <a:t>Body Level Two</a:t>
            </a:r>
          </a:p>
          <a:p>
            <a:pPr lvl="2"/>
            <a:r>
              <a:t>Body Level Three</a:t>
            </a:r>
          </a:p>
          <a:p>
            <a:pPr lvl="3"/>
            <a:r>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Footer text (optional)</a:t>
            </a:r>
          </a:p>
        </p:txBody>
      </p:sp>
    </p:spTree>
    <p:extLst>
      <p:ext uri="{BB962C8B-B14F-4D97-AF65-F5344CB8AC3E}">
        <p14:creationId xmlns:p14="http://schemas.microsoft.com/office/powerpoint/2010/main" val="1498223718"/>
      </p:ext>
    </p:extLst>
  </p:cSld>
  <p:clrMap bg1="dk1" tx1="lt1" bg2="dk2" tx2="lt2" accent1="accent1" accent2="accent2" accent3="accent3" accent4="accent4" accent5="accent5" accent6="accent6" hlink="hlink" folHlink="folHlink"/>
  <p:sldLayoutIdLst>
    <p:sldLayoutId id="2147484973" r:id="rId1"/>
    <p:sldLayoutId id="2147484974" r:id="rId2"/>
    <p:sldLayoutId id="2147484975" r:id="rId3"/>
    <p:sldLayoutId id="2147484976" r:id="rId4"/>
    <p:sldLayoutId id="2147484977" r:id="rId5"/>
    <p:sldLayoutId id="2147484978" r:id="rId6"/>
    <p:sldLayoutId id="2147484979" r:id="rId7"/>
    <p:sldLayoutId id="2147484980" r:id="rId8"/>
    <p:sldLayoutId id="2147484981" r:id="rId9"/>
    <p:sldLayoutId id="2147484982" r:id="rId10"/>
    <p:sldLayoutId id="2147484983" r:id="rId11"/>
    <p:sldLayoutId id="2147484984" r:id="rId12"/>
    <p:sldLayoutId id="2147484985" r:id="rId13"/>
    <p:sldLayoutId id="2147484986" r:id="rId14"/>
    <p:sldLayoutId id="2147484987" r:id="rId15"/>
    <p:sldLayoutId id="2147484988" r:id="rId16"/>
    <p:sldLayoutId id="2147484989" r:id="rId17"/>
    <p:sldLayoutId id="2147484990" r:id="rId18"/>
    <p:sldLayoutId id="2147484991" r:id="rId19"/>
    <p:sldLayoutId id="2147484992" r:id="rId20"/>
    <p:sldLayoutId id="2147484993" r:id="rId21"/>
    <p:sldLayoutId id="2147484994" r:id="rId22"/>
    <p:sldLayoutId id="2147484995" r:id="rId23"/>
    <p:sldLayoutId id="2147484996" r:id="rId24"/>
    <p:sldLayoutId id="2147484997" r:id="rId25"/>
    <p:sldLayoutId id="2147484998" r:id="rId26"/>
    <p:sldLayoutId id="2147484999" r:id="rId27"/>
    <p:sldLayoutId id="2147485000" r:id="rId28"/>
    <p:sldLayoutId id="2147485001" r:id="rId29"/>
    <p:sldLayoutId id="2147485002" r:id="rId30"/>
    <p:sldLayoutId id="2147485003" r:id="rId31"/>
    <p:sldLayoutId id="2147485004" r:id="rId32"/>
    <p:sldLayoutId id="2147485005" r:id="rId33"/>
    <p:sldLayoutId id="2147485006" r:id="rId34"/>
    <p:sldLayoutId id="2147485007" r:id="rId35"/>
    <p:sldLayoutId id="2147485008" r:id="rId36"/>
    <p:sldLayoutId id="2147485009" r:id="rId37"/>
    <p:sldLayoutId id="2147485010" r:id="rId38"/>
    <p:sldLayoutId id="2147485011" r:id="rId39"/>
    <p:sldLayoutId id="2147485012" r:id="rId40"/>
    <p:sldLayoutId id="2147485013" r:id="rId41"/>
    <p:sldLayoutId id="2147485014" r:id="rId42"/>
    <p:sldLayoutId id="2147485015" r:id="rId43"/>
    <p:sldLayoutId id="2147485016" r:id="rId44"/>
    <p:sldLayoutId id="2147485017" r:id="rId45"/>
    <p:sldLayoutId id="2147485018" r:id="rId46"/>
    <p:sldLayoutId id="2147485019" r:id="rId47"/>
    <p:sldLayoutId id="2147485020" r:id="rId48"/>
    <p:sldLayoutId id="2147485024" r:id="rId49"/>
    <p:sldLayoutId id="2147485025" r:id="rId50"/>
    <p:sldLayoutId id="2147485026" r:id="rId51"/>
    <p:sldLayoutId id="2147485027" r:id="rId52"/>
    <p:sldLayoutId id="2147485028" r:id="rId53"/>
    <p:sldLayoutId id="2147485029" r:id="rId54"/>
    <p:sldLayoutId id="2147485030" r:id="rId55"/>
    <p:sldLayoutId id="2147485031" r:id="rId56"/>
    <p:sldLayoutId id="2147485032" r:id="rId57"/>
    <p:sldLayoutId id="2147485033" r:id="rId58"/>
    <p:sldLayoutId id="2147485034" r:id="rId59"/>
    <p:sldLayoutId id="2147485035" r:id="rId60"/>
    <p:sldLayoutId id="2147485036" r:id="rId61"/>
    <p:sldLayoutId id="2147485037" r:id="rId62"/>
    <p:sldLayoutId id="2147485038" r:id="rId63"/>
    <p:sldLayoutId id="2147485039" r:id="rId64"/>
    <p:sldLayoutId id="2147485040" r:id="rId65"/>
    <p:sldLayoutId id="2147485041" r:id="rId66"/>
    <p:sldLayoutId id="2147485042" r:id="rId67"/>
    <p:sldLayoutId id="2147485043" r:id="rId68"/>
    <p:sldLayoutId id="2147485044" r:id="rId69"/>
    <p:sldLayoutId id="2147485046" r:id="rId70"/>
    <p:sldLayoutId id="2147485047" r:id="rId71"/>
    <p:sldLayoutId id="2147485048" r:id="rId72"/>
    <p:sldLayoutId id="2147485049" r:id="rId73"/>
    <p:sldLayoutId id="2147485050" r:id="rId74"/>
    <p:sldLayoutId id="2147485051" r:id="rId75"/>
    <p:sldLayoutId id="2147485052" r:id="rId76"/>
    <p:sldLayoutId id="2147485053" r:id="rId77"/>
    <p:sldLayoutId id="2147485054" r:id="rId78"/>
    <p:sldLayoutId id="2147485055" r:id="rId79"/>
    <p:sldLayoutId id="2147485056" r:id="rId80"/>
    <p:sldLayoutId id="2147485057" r:id="rId81"/>
    <p:sldLayoutId id="2147485058" r:id="rId82"/>
    <p:sldLayoutId id="2147485059" r:id="rId83"/>
    <p:sldLayoutId id="2147485060" r:id="rId84"/>
    <p:sldLayoutId id="2147485061" r:id="rId85"/>
    <p:sldLayoutId id="2147485062" r:id="rId86"/>
    <p:sldLayoutId id="2147485063" r:id="rId87"/>
    <p:sldLayoutId id="2147485065" r:id="rId88"/>
    <p:sldLayoutId id="2147485067" r:id="rId89"/>
    <p:sldLayoutId id="2147485069" r:id="rId90"/>
  </p:sldLayoutIdLst>
  <p:transition spd="med"/>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Footer text (optional)</a:t>
            </a:r>
          </a:p>
        </p:txBody>
      </p:sp>
    </p:spTree>
    <p:extLst>
      <p:ext uri="{BB962C8B-B14F-4D97-AF65-F5344CB8AC3E}">
        <p14:creationId xmlns:p14="http://schemas.microsoft.com/office/powerpoint/2010/main" val="3955451142"/>
      </p:ext>
    </p:extLst>
  </p:cSld>
  <p:clrMap bg1="dk1" tx1="lt1" bg2="dk2" tx2="lt2" accent1="accent1" accent2="accent2" accent3="accent3" accent4="accent4" accent5="accent5" accent6="accent6" hlink="hlink" folHlink="folHlink"/>
  <p:sldLayoutIdLst>
    <p:sldLayoutId id="2147485074" r:id="rId1"/>
    <p:sldLayoutId id="2147485075" r:id="rId2"/>
    <p:sldLayoutId id="2147485076" r:id="rId3"/>
    <p:sldLayoutId id="2147485077" r:id="rId4"/>
    <p:sldLayoutId id="2147485078" r:id="rId5"/>
    <p:sldLayoutId id="2147485079" r:id="rId6"/>
    <p:sldLayoutId id="2147485080" r:id="rId7"/>
    <p:sldLayoutId id="2147485081" r:id="rId8"/>
    <p:sldLayoutId id="2147485082" r:id="rId9"/>
    <p:sldLayoutId id="2147485083" r:id="rId10"/>
    <p:sldLayoutId id="2147485084" r:id="rId11"/>
    <p:sldLayoutId id="2147485085" r:id="rId12"/>
    <p:sldLayoutId id="2147485086" r:id="rId13"/>
    <p:sldLayoutId id="2147485087" r:id="rId14"/>
    <p:sldLayoutId id="2147485088" r:id="rId15"/>
    <p:sldLayoutId id="2147485089" r:id="rId16"/>
    <p:sldLayoutId id="2147485090" r:id="rId17"/>
    <p:sldLayoutId id="2147485091" r:id="rId18"/>
    <p:sldLayoutId id="2147485092" r:id="rId19"/>
    <p:sldLayoutId id="2147485093" r:id="rId20"/>
    <p:sldLayoutId id="2147485094" r:id="rId21"/>
    <p:sldLayoutId id="2147485095" r:id="rId22"/>
    <p:sldLayoutId id="2147485096" r:id="rId23"/>
    <p:sldLayoutId id="2147485097" r:id="rId24"/>
    <p:sldLayoutId id="2147485098" r:id="rId25"/>
    <p:sldLayoutId id="2147485099" r:id="rId26"/>
    <p:sldLayoutId id="2147485100" r:id="rId27"/>
    <p:sldLayoutId id="2147485101" r:id="rId28"/>
    <p:sldLayoutId id="2147485102" r:id="rId29"/>
    <p:sldLayoutId id="2147485103" r:id="rId30"/>
    <p:sldLayoutId id="2147485104" r:id="rId31"/>
    <p:sldLayoutId id="2147485105" r:id="rId32"/>
    <p:sldLayoutId id="2147485106" r:id="rId33"/>
    <p:sldLayoutId id="2147485107" r:id="rId34"/>
    <p:sldLayoutId id="2147485108" r:id="rId35"/>
    <p:sldLayoutId id="2147485109" r:id="rId36"/>
    <p:sldLayoutId id="2147485110" r:id="rId37"/>
    <p:sldLayoutId id="2147485111" r:id="rId38"/>
    <p:sldLayoutId id="2147485112" r:id="rId39"/>
    <p:sldLayoutId id="2147485113" r:id="rId40"/>
    <p:sldLayoutId id="2147485114" r:id="rId41"/>
    <p:sldLayoutId id="2147485115" r:id="rId42"/>
    <p:sldLayoutId id="2147485116" r:id="rId43"/>
    <p:sldLayoutId id="2147485117" r:id="rId44"/>
    <p:sldLayoutId id="2147485118" r:id="rId45"/>
    <p:sldLayoutId id="2147485119" r:id="rId46"/>
  </p:sldLayoutIdLst>
  <p:transition spd="med"/>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560905" y="536448"/>
            <a:ext cx="11047390" cy="11452352"/>
          </a:xfrm>
          <a:prstGeom prst="rect">
            <a:avLst/>
          </a:prstGeom>
        </p:spPr>
        <p:txBody>
          <a:bodyPr vert="horz" lIns="0" tIns="0" rIns="0" bIns="0" rtlCol="0" anchor="t">
            <a:noAutofit/>
          </a:bodyPr>
          <a:lstStyle/>
          <a:p>
            <a:r>
              <a:rPr lang="en-GB"/>
              <a:t>Click to edit Master title style</a:t>
            </a:r>
            <a:endParaRPr lang="en-US"/>
          </a:p>
        </p:txBody>
      </p:sp>
      <p:sp>
        <p:nvSpPr>
          <p:cNvPr id="5" name="Text Placeholder"/>
          <p:cNvSpPr>
            <a:spLocks noGrp="1"/>
          </p:cNvSpPr>
          <p:nvPr>
            <p:ph type="body" idx="1"/>
          </p:nvPr>
        </p:nvSpPr>
        <p:spPr>
          <a:xfrm>
            <a:off x="12778880" y="536448"/>
            <a:ext cx="10998616" cy="11452352"/>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Footer Placeholder"/>
          <p:cNvSpPr>
            <a:spLocks noGrp="1"/>
          </p:cNvSpPr>
          <p:nvPr>
            <p:ph type="ftr" sz="quarter" idx="3"/>
          </p:nvPr>
        </p:nvSpPr>
        <p:spPr>
          <a:xfrm>
            <a:off x="609858" y="12801605"/>
            <a:ext cx="10974055" cy="444498"/>
          </a:xfrm>
          <a:prstGeom prst="rect">
            <a:avLst/>
          </a:prstGeom>
        </p:spPr>
        <p:txBody>
          <a:bodyPr vert="horz" lIns="0" tIns="0" rIns="0" bIns="0" rtlCol="0" anchor="ctr"/>
          <a:lstStyle>
            <a:lvl1pPr marL="0" marR="0" indent="0" algn="l" defTabSz="1827216" rtl="0" eaLnBrk="1" fontAlgn="auto" latinLnBrk="0" hangingPunct="1">
              <a:lnSpc>
                <a:spcPct val="100000"/>
              </a:lnSpc>
              <a:spcBef>
                <a:spcPts val="0"/>
              </a:spcBef>
              <a:spcAft>
                <a:spcPts val="0"/>
              </a:spcAft>
              <a:buClrTx/>
              <a:buSzTx/>
              <a:buFontTx/>
              <a:buNone/>
              <a:tabLst/>
              <a:defRPr sz="1598" b="0" i="0">
                <a:solidFill>
                  <a:schemeClr val="tx1"/>
                </a:solidFill>
                <a:latin typeface="IBM Plex Sans" panose="020B0503050203000203" pitchFamily="34" charset="0"/>
              </a:defRPr>
            </a:lvl1pPr>
          </a:lstStyle>
          <a:p>
            <a:endParaRPr lang="en-US"/>
          </a:p>
        </p:txBody>
      </p:sp>
      <p:sp>
        <p:nvSpPr>
          <p:cNvPr id="8" name="Slide Number Placeholder"/>
          <p:cNvSpPr>
            <a:spLocks noGrp="1"/>
          </p:cNvSpPr>
          <p:nvPr>
            <p:ph type="sldNum" sz="quarter" idx="4"/>
          </p:nvPr>
        </p:nvSpPr>
        <p:spPr>
          <a:xfrm>
            <a:off x="18900066" y="12801605"/>
            <a:ext cx="4877253" cy="444498"/>
          </a:xfrm>
          <a:prstGeom prst="rect">
            <a:avLst/>
          </a:prstGeom>
        </p:spPr>
        <p:txBody>
          <a:bodyPr vert="horz" lIns="0" tIns="0" rIns="0" bIns="0" rtlCol="0" anchor="ctr"/>
          <a:lstStyle>
            <a:lvl1pPr algn="r">
              <a:defRPr sz="1598" b="0" i="0">
                <a:solidFill>
                  <a:schemeClr val="tx1"/>
                </a:solidFill>
                <a:latin typeface="IBM Plex Sans" panose="020B0503050203000203" pitchFamily="34" charset="0"/>
              </a:defRPr>
            </a:lvl1pPr>
          </a:lstStyle>
          <a:p>
            <a:fld id="{59395FB3-9C97-154F-86B2-7E381B951268}" type="slidenum">
              <a:rPr lang="en-US" smtClean="0"/>
              <a:pPr/>
              <a:t>‹#›</a:t>
            </a:fld>
            <a:endParaRPr lang="en-US"/>
          </a:p>
        </p:txBody>
      </p:sp>
      <p:grpSp>
        <p:nvGrpSpPr>
          <p:cNvPr id="3" name="Group 2">
            <a:extLst>
              <a:ext uri="{FF2B5EF4-FFF2-40B4-BE49-F238E27FC236}">
                <a16:creationId xmlns:a16="http://schemas.microsoft.com/office/drawing/2014/main" id="{720BB8D8-C46D-7A4B-97AF-798F102BA8D4}"/>
              </a:ext>
            </a:extLst>
          </p:cNvPr>
          <p:cNvGrpSpPr/>
          <p:nvPr userDrawn="1"/>
        </p:nvGrpSpPr>
        <p:grpSpPr>
          <a:xfrm>
            <a:off x="-292651" y="-294640"/>
            <a:ext cx="24974505" cy="14305280"/>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28219"/>
              <a:ext cx="91440" cy="4686681"/>
              <a:chOff x="-109730" y="228219"/>
              <a:chExt cx="91440" cy="4686681"/>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7451"/>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28219"/>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14900"/>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28219"/>
              <a:ext cx="91440" cy="4685665"/>
              <a:chOff x="-109730" y="221869"/>
              <a:chExt cx="91440" cy="4685665"/>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91101"/>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21869"/>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907534"/>
                <a:ext cx="91440" cy="0"/>
              </a:xfrm>
              <a:prstGeom prst="line">
                <a:avLst/>
              </a:prstGeom>
              <a:ln w="3175">
                <a:solidFill>
                  <a:srgbClr val="6F6F6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999754150"/>
      </p:ext>
    </p:extLst>
  </p:cSld>
  <p:clrMap bg1="dk1" tx1="lt1" bg2="dk2" tx2="lt2" accent1="accent1" accent2="accent2" accent3="accent3" accent4="accent4" accent5="accent5" accent6="accent6" hlink="hlink" folHlink="folHlink"/>
  <p:sldLayoutIdLst>
    <p:sldLayoutId id="2147485237" r:id="rId1"/>
    <p:sldLayoutId id="2147485238" r:id="rId2"/>
    <p:sldLayoutId id="2147485239" r:id="rId3"/>
    <p:sldLayoutId id="2147485240" r:id="rId4"/>
    <p:sldLayoutId id="2147485241" r:id="rId5"/>
    <p:sldLayoutId id="2147485242" r:id="rId6"/>
    <p:sldLayoutId id="2147485243" r:id="rId7"/>
    <p:sldLayoutId id="2147485244" r:id="rId8"/>
    <p:sldLayoutId id="2147485245" r:id="rId9"/>
    <p:sldLayoutId id="2147485246" r:id="rId10"/>
    <p:sldLayoutId id="2147485247" r:id="rId11"/>
    <p:sldLayoutId id="2147485248" r:id="rId12"/>
    <p:sldLayoutId id="2147485249" r:id="rId13"/>
    <p:sldLayoutId id="2147485250" r:id="rId14"/>
    <p:sldLayoutId id="2147485251" r:id="rId15"/>
    <p:sldLayoutId id="2147485252" r:id="rId16"/>
    <p:sldLayoutId id="2147485253" r:id="rId17"/>
    <p:sldLayoutId id="2147485254" r:id="rId18"/>
    <p:sldLayoutId id="2147485255" r:id="rId19"/>
    <p:sldLayoutId id="2147485256" r:id="rId20"/>
    <p:sldLayoutId id="2147485257" r:id="rId21"/>
    <p:sldLayoutId id="2147485258" r:id="rId22"/>
    <p:sldLayoutId id="2147485259" r:id="rId23"/>
    <p:sldLayoutId id="2147485260" r:id="rId24"/>
    <p:sldLayoutId id="2147485261" r:id="rId25"/>
    <p:sldLayoutId id="2147485262" r:id="rId26"/>
    <p:sldLayoutId id="2147485263" r:id="rId27"/>
    <p:sldLayoutId id="2147485264" r:id="rId28"/>
    <p:sldLayoutId id="2147485265" r:id="rId29"/>
    <p:sldLayoutId id="2147485266" r:id="rId30"/>
    <p:sldLayoutId id="2147485267" r:id="rId31"/>
    <p:sldLayoutId id="2147485268" r:id="rId32"/>
    <p:sldLayoutId id="2147485269" r:id="rId33"/>
    <p:sldLayoutId id="2147485270" r:id="rId34"/>
    <p:sldLayoutId id="2147485271" r:id="rId35"/>
    <p:sldLayoutId id="2147485272" r:id="rId36"/>
    <p:sldLayoutId id="2147485273" r:id="rId37"/>
    <p:sldLayoutId id="2147485274" r:id="rId38"/>
    <p:sldLayoutId id="2147485275" r:id="rId39"/>
    <p:sldLayoutId id="2147485276" r:id="rId40"/>
    <p:sldLayoutId id="2147485277" r:id="rId41"/>
    <p:sldLayoutId id="2147485278" r:id="rId42"/>
    <p:sldLayoutId id="2147485279" r:id="rId43"/>
    <p:sldLayoutId id="2147485280" r:id="rId44"/>
    <p:sldLayoutId id="2147485281" r:id="rId45"/>
    <p:sldLayoutId id="2147485282" r:id="rId46"/>
    <p:sldLayoutId id="2147485283" r:id="rId47"/>
    <p:sldLayoutId id="2147485284" r:id="rId48"/>
    <p:sldLayoutId id="2147485285" r:id="rId49"/>
    <p:sldLayoutId id="2147485286" r:id="rId50"/>
    <p:sldLayoutId id="2147485287" r:id="rId51"/>
    <p:sldLayoutId id="2147485288" r:id="rId52"/>
    <p:sldLayoutId id="2147485289" r:id="rId53"/>
    <p:sldLayoutId id="2147485290" r:id="rId54"/>
    <p:sldLayoutId id="2147485291" r:id="rId55"/>
    <p:sldLayoutId id="2147485292" r:id="rId56"/>
    <p:sldLayoutId id="2147485293" r:id="rId57"/>
    <p:sldLayoutId id="2147485294" r:id="rId58"/>
    <p:sldLayoutId id="2147485295" r:id="rId59"/>
    <p:sldLayoutId id="2147485296" r:id="rId60"/>
    <p:sldLayoutId id="2147485297" r:id="rId61"/>
    <p:sldLayoutId id="2147485298" r:id="rId62"/>
    <p:sldLayoutId id="2147485299" r:id="rId63"/>
    <p:sldLayoutId id="2147485300" r:id="rId64"/>
    <p:sldLayoutId id="2147485301" r:id="rId65"/>
    <p:sldLayoutId id="2147485302" r:id="rId66"/>
    <p:sldLayoutId id="2147485303" r:id="rId67"/>
    <p:sldLayoutId id="2147485304" r:id="rId68"/>
  </p:sldLayoutIdLst>
  <p:hf hdr="0" ftr="0" dt="0"/>
  <p:txStyles>
    <p:titleStyle>
      <a:lvl1pPr algn="l" rtl="0" eaLnBrk="1" fontAlgn="base" hangingPunct="1">
        <a:lnSpc>
          <a:spcPct val="90000"/>
        </a:lnSpc>
        <a:spcBef>
          <a:spcPct val="0"/>
        </a:spcBef>
        <a:spcAft>
          <a:spcPct val="0"/>
        </a:spcAft>
        <a:defRPr sz="6392"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5912">
          <a:solidFill>
            <a:srgbClr val="191919"/>
          </a:solidFill>
          <a:latin typeface="IBM Plex Sans Light" pitchFamily="34" charset="0"/>
        </a:defRPr>
      </a:lvl2pPr>
      <a:lvl3pPr algn="l" rtl="0" eaLnBrk="1" fontAlgn="base" hangingPunct="1">
        <a:lnSpc>
          <a:spcPct val="90000"/>
        </a:lnSpc>
        <a:spcBef>
          <a:spcPct val="0"/>
        </a:spcBef>
        <a:spcAft>
          <a:spcPct val="0"/>
        </a:spcAft>
        <a:defRPr sz="5912">
          <a:solidFill>
            <a:srgbClr val="191919"/>
          </a:solidFill>
          <a:latin typeface="IBM Plex Sans Light" pitchFamily="34" charset="0"/>
        </a:defRPr>
      </a:lvl3pPr>
      <a:lvl4pPr algn="l" rtl="0" eaLnBrk="1" fontAlgn="base" hangingPunct="1">
        <a:lnSpc>
          <a:spcPct val="90000"/>
        </a:lnSpc>
        <a:spcBef>
          <a:spcPct val="0"/>
        </a:spcBef>
        <a:spcAft>
          <a:spcPct val="0"/>
        </a:spcAft>
        <a:defRPr sz="5912">
          <a:solidFill>
            <a:srgbClr val="191919"/>
          </a:solidFill>
          <a:latin typeface="IBM Plex Sans Light" pitchFamily="34" charset="0"/>
        </a:defRPr>
      </a:lvl4pPr>
      <a:lvl5pPr algn="l" rtl="0" eaLnBrk="1" fontAlgn="base" hangingPunct="1">
        <a:lnSpc>
          <a:spcPct val="90000"/>
        </a:lnSpc>
        <a:spcBef>
          <a:spcPct val="0"/>
        </a:spcBef>
        <a:spcAft>
          <a:spcPct val="0"/>
        </a:spcAft>
        <a:defRPr sz="5912">
          <a:solidFill>
            <a:srgbClr val="191919"/>
          </a:solidFill>
          <a:latin typeface="IBM Plex Sans Light" pitchFamily="34" charset="0"/>
        </a:defRPr>
      </a:lvl5pPr>
      <a:lvl6pPr marL="965738" algn="l" rtl="0" eaLnBrk="1" fontAlgn="base" hangingPunct="1">
        <a:lnSpc>
          <a:spcPct val="90000"/>
        </a:lnSpc>
        <a:spcBef>
          <a:spcPct val="0"/>
        </a:spcBef>
        <a:spcAft>
          <a:spcPct val="0"/>
        </a:spcAft>
        <a:defRPr sz="5912">
          <a:solidFill>
            <a:srgbClr val="191919"/>
          </a:solidFill>
          <a:latin typeface="IBM Plex Sans Light" pitchFamily="34" charset="0"/>
        </a:defRPr>
      </a:lvl6pPr>
      <a:lvl7pPr marL="1931488" algn="l" rtl="0" eaLnBrk="1" fontAlgn="base" hangingPunct="1">
        <a:lnSpc>
          <a:spcPct val="90000"/>
        </a:lnSpc>
        <a:spcBef>
          <a:spcPct val="0"/>
        </a:spcBef>
        <a:spcAft>
          <a:spcPct val="0"/>
        </a:spcAft>
        <a:defRPr sz="5912">
          <a:solidFill>
            <a:srgbClr val="191919"/>
          </a:solidFill>
          <a:latin typeface="IBM Plex Sans Light" pitchFamily="34" charset="0"/>
        </a:defRPr>
      </a:lvl7pPr>
      <a:lvl8pPr marL="2897228" algn="l" rtl="0" eaLnBrk="1" fontAlgn="base" hangingPunct="1">
        <a:lnSpc>
          <a:spcPct val="90000"/>
        </a:lnSpc>
        <a:spcBef>
          <a:spcPct val="0"/>
        </a:spcBef>
        <a:spcAft>
          <a:spcPct val="0"/>
        </a:spcAft>
        <a:defRPr sz="5912">
          <a:solidFill>
            <a:srgbClr val="191919"/>
          </a:solidFill>
          <a:latin typeface="IBM Plex Sans Light" pitchFamily="34" charset="0"/>
        </a:defRPr>
      </a:lvl8pPr>
      <a:lvl9pPr marL="3862972" algn="l" rtl="0" eaLnBrk="1" fontAlgn="base" hangingPunct="1">
        <a:lnSpc>
          <a:spcPct val="90000"/>
        </a:lnSpc>
        <a:spcBef>
          <a:spcPct val="0"/>
        </a:spcBef>
        <a:spcAft>
          <a:spcPct val="0"/>
        </a:spcAft>
        <a:defRPr sz="5912">
          <a:solidFill>
            <a:srgbClr val="191919"/>
          </a:solidFill>
          <a:latin typeface="IBM Plex Sans Light" pitchFamily="34" charset="0"/>
        </a:defRPr>
      </a:lvl9pPr>
    </p:titleStyle>
    <p:bodyStyle>
      <a:lvl1pPr marL="0" indent="0" algn="l" rtl="0" eaLnBrk="1" fontAlgn="base" hangingPunct="1">
        <a:lnSpc>
          <a:spcPct val="100000"/>
        </a:lnSpc>
        <a:spcBef>
          <a:spcPts val="2928"/>
        </a:spcBef>
        <a:spcAft>
          <a:spcPct val="0"/>
        </a:spcAft>
        <a:buClr>
          <a:srgbClr val="001141"/>
        </a:buClr>
        <a:buSzPct val="90000"/>
        <a:buFont typeface="IBM Plex Sans Light" pitchFamily="2" charset="2"/>
        <a:buNone/>
        <a:defRPr sz="3728"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456682" indent="-462764" algn="l" rtl="0" eaLnBrk="1" fontAlgn="base" hangingPunct="1">
        <a:lnSpc>
          <a:spcPct val="100000"/>
        </a:lnSpc>
        <a:spcBef>
          <a:spcPts val="2928"/>
        </a:spcBef>
        <a:spcAft>
          <a:spcPct val="0"/>
        </a:spcAft>
        <a:buClr>
          <a:srgbClr val="001141"/>
        </a:buClr>
        <a:buSzPct val="100000"/>
        <a:buFont typeface="IBM Plex Sans Light" charset="-120"/>
        <a:buChar char="–"/>
        <a:tabLst/>
        <a:defRPr sz="3728"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913366" indent="-462764" algn="l" rtl="0" eaLnBrk="1" fontAlgn="base" hangingPunct="1">
        <a:lnSpc>
          <a:spcPct val="100000"/>
        </a:lnSpc>
        <a:spcBef>
          <a:spcPts val="2928"/>
        </a:spcBef>
        <a:spcAft>
          <a:spcPct val="0"/>
        </a:spcAft>
        <a:buClr>
          <a:srgbClr val="001141"/>
        </a:buClr>
        <a:buSzPct val="100000"/>
        <a:buFont typeface="IBM Plex Sans Light" panose="020B0604020202020204" pitchFamily="34" charset="0"/>
        <a:buChar char="•"/>
        <a:tabLst/>
        <a:defRPr sz="3728"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674500" indent="-462764" algn="l" rtl="0" eaLnBrk="1" fontAlgn="base" hangingPunct="1">
        <a:lnSpc>
          <a:spcPct val="100000"/>
        </a:lnSpc>
        <a:spcBef>
          <a:spcPts val="2928"/>
        </a:spcBef>
        <a:spcAft>
          <a:spcPct val="0"/>
        </a:spcAft>
        <a:buClr>
          <a:srgbClr val="001141"/>
        </a:buClr>
        <a:buSzPct val="100000"/>
        <a:buFont typeface="IBM Plex Sans Light" charset="-120"/>
        <a:buChar char="–"/>
        <a:tabLst/>
        <a:defRPr sz="3728"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2139640" indent="-462764" algn="l" rtl="0" eaLnBrk="1" fontAlgn="base" hangingPunct="1">
        <a:lnSpc>
          <a:spcPct val="100000"/>
        </a:lnSpc>
        <a:spcBef>
          <a:spcPts val="2928"/>
        </a:spcBef>
        <a:spcAft>
          <a:spcPct val="0"/>
        </a:spcAft>
        <a:buClr>
          <a:srgbClr val="001141"/>
        </a:buClr>
        <a:buFont typeface="IBM Plex Sans Light" charset="-120"/>
        <a:buChar char="»"/>
        <a:tabLst/>
        <a:defRPr sz="3728"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4218418" indent="-345392" algn="l" rtl="0" eaLnBrk="1" fontAlgn="base" hangingPunct="1">
        <a:spcBef>
          <a:spcPct val="20000"/>
        </a:spcBef>
        <a:spcAft>
          <a:spcPct val="0"/>
        </a:spcAft>
        <a:buClr>
          <a:schemeClr val="bg1"/>
        </a:buClr>
        <a:buChar char="»"/>
        <a:defRPr sz="3382">
          <a:solidFill>
            <a:schemeClr val="bg1"/>
          </a:solidFill>
          <a:latin typeface="IBM Plex Sans Light" charset="0"/>
        </a:defRPr>
      </a:lvl6pPr>
      <a:lvl7pPr marL="5184162" indent="-345392" algn="l" rtl="0" eaLnBrk="1" fontAlgn="base" hangingPunct="1">
        <a:spcBef>
          <a:spcPct val="20000"/>
        </a:spcBef>
        <a:spcAft>
          <a:spcPct val="0"/>
        </a:spcAft>
        <a:buClr>
          <a:schemeClr val="bg1"/>
        </a:buClr>
        <a:buChar char="»"/>
        <a:defRPr sz="3382">
          <a:solidFill>
            <a:schemeClr val="bg1"/>
          </a:solidFill>
          <a:latin typeface="IBM Plex Sans Light" charset="0"/>
        </a:defRPr>
      </a:lvl7pPr>
      <a:lvl8pPr marL="6149904" indent="-345392" algn="l" rtl="0" eaLnBrk="1" fontAlgn="base" hangingPunct="1">
        <a:spcBef>
          <a:spcPct val="20000"/>
        </a:spcBef>
        <a:spcAft>
          <a:spcPct val="0"/>
        </a:spcAft>
        <a:buClr>
          <a:schemeClr val="bg1"/>
        </a:buClr>
        <a:buChar char="»"/>
        <a:defRPr sz="3382">
          <a:solidFill>
            <a:schemeClr val="bg1"/>
          </a:solidFill>
          <a:latin typeface="IBM Plex Sans Light" charset="0"/>
        </a:defRPr>
      </a:lvl8pPr>
      <a:lvl9pPr marL="7115652" indent="-345392" algn="l" rtl="0" eaLnBrk="1" fontAlgn="base" hangingPunct="1">
        <a:spcBef>
          <a:spcPct val="20000"/>
        </a:spcBef>
        <a:spcAft>
          <a:spcPct val="0"/>
        </a:spcAft>
        <a:buClr>
          <a:schemeClr val="bg1"/>
        </a:buClr>
        <a:buChar char="»"/>
        <a:defRPr sz="3382">
          <a:solidFill>
            <a:schemeClr val="bg1"/>
          </a:solidFill>
          <a:latin typeface="IBM Plex Sans Light" charset="0"/>
        </a:defRPr>
      </a:lvl9pPr>
    </p:bodyStyle>
    <p:otherStyle>
      <a:defPPr>
        <a:defRPr lang="en-US"/>
      </a:defPPr>
      <a:lvl1pPr marL="0" algn="l" defTabSz="1931488" rtl="0" eaLnBrk="1" latinLnBrk="0" hangingPunct="1">
        <a:defRPr sz="3806" kern="1200">
          <a:solidFill>
            <a:schemeClr val="tx1"/>
          </a:solidFill>
          <a:latin typeface="+mn-lt"/>
          <a:ea typeface="+mn-ea"/>
          <a:cs typeface="+mn-cs"/>
        </a:defRPr>
      </a:lvl1pPr>
      <a:lvl2pPr marL="965738" algn="l" defTabSz="1931488" rtl="0" eaLnBrk="1" latinLnBrk="0" hangingPunct="1">
        <a:defRPr sz="3806" kern="1200">
          <a:solidFill>
            <a:schemeClr val="tx1"/>
          </a:solidFill>
          <a:latin typeface="+mn-lt"/>
          <a:ea typeface="+mn-ea"/>
          <a:cs typeface="+mn-cs"/>
        </a:defRPr>
      </a:lvl2pPr>
      <a:lvl3pPr marL="1931488" algn="l" defTabSz="1931488" rtl="0" eaLnBrk="1" latinLnBrk="0" hangingPunct="1">
        <a:defRPr sz="3806" kern="1200">
          <a:solidFill>
            <a:schemeClr val="tx1"/>
          </a:solidFill>
          <a:latin typeface="+mn-lt"/>
          <a:ea typeface="+mn-ea"/>
          <a:cs typeface="+mn-cs"/>
        </a:defRPr>
      </a:lvl3pPr>
      <a:lvl4pPr marL="2897228" algn="l" defTabSz="1931488" rtl="0" eaLnBrk="1" latinLnBrk="0" hangingPunct="1">
        <a:defRPr sz="3806" kern="1200">
          <a:solidFill>
            <a:schemeClr val="tx1"/>
          </a:solidFill>
          <a:latin typeface="+mn-lt"/>
          <a:ea typeface="+mn-ea"/>
          <a:cs typeface="+mn-cs"/>
        </a:defRPr>
      </a:lvl4pPr>
      <a:lvl5pPr marL="3862972" algn="l" defTabSz="1931488" rtl="0" eaLnBrk="1" latinLnBrk="0" hangingPunct="1">
        <a:defRPr sz="3806" kern="1200">
          <a:solidFill>
            <a:schemeClr val="tx1"/>
          </a:solidFill>
          <a:latin typeface="+mn-lt"/>
          <a:ea typeface="+mn-ea"/>
          <a:cs typeface="+mn-cs"/>
        </a:defRPr>
      </a:lvl5pPr>
      <a:lvl6pPr marL="4828716" algn="l" defTabSz="1931488" rtl="0" eaLnBrk="1" latinLnBrk="0" hangingPunct="1">
        <a:defRPr sz="3806" kern="1200">
          <a:solidFill>
            <a:schemeClr val="tx1"/>
          </a:solidFill>
          <a:latin typeface="+mn-lt"/>
          <a:ea typeface="+mn-ea"/>
          <a:cs typeface="+mn-cs"/>
        </a:defRPr>
      </a:lvl6pPr>
      <a:lvl7pPr marL="5794458" algn="l" defTabSz="1931488" rtl="0" eaLnBrk="1" latinLnBrk="0" hangingPunct="1">
        <a:defRPr sz="3806" kern="1200">
          <a:solidFill>
            <a:schemeClr val="tx1"/>
          </a:solidFill>
          <a:latin typeface="+mn-lt"/>
          <a:ea typeface="+mn-ea"/>
          <a:cs typeface="+mn-cs"/>
        </a:defRPr>
      </a:lvl7pPr>
      <a:lvl8pPr marL="6760198" algn="l" defTabSz="1931488" rtl="0" eaLnBrk="1" latinLnBrk="0" hangingPunct="1">
        <a:defRPr sz="3806" kern="1200">
          <a:solidFill>
            <a:schemeClr val="tx1"/>
          </a:solidFill>
          <a:latin typeface="+mn-lt"/>
          <a:ea typeface="+mn-ea"/>
          <a:cs typeface="+mn-cs"/>
        </a:defRPr>
      </a:lvl8pPr>
      <a:lvl9pPr marL="7725942" algn="l" defTabSz="1931488" rtl="0" eaLnBrk="1" latinLnBrk="0" hangingPunct="1">
        <a:defRPr sz="380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4">
          <p15:clr>
            <a:srgbClr val="F26B43"/>
          </p15:clr>
        </p15:guide>
        <p15:guide id="2" pos="144">
          <p15:clr>
            <a:srgbClr val="F26B43"/>
          </p15:clr>
        </p15:guide>
        <p15:guide id="3" pos="5616">
          <p15:clr>
            <a:srgbClr val="F26B43"/>
          </p15:clr>
        </p15:guide>
        <p15:guide id="4" orient="horz" pos="2832">
          <p15:clr>
            <a:srgbClr val="F26B43"/>
          </p15:clr>
        </p15:guide>
        <p15:guide id="5" orient="horz" pos="3094">
          <p15:clr>
            <a:srgbClr val="F26B43"/>
          </p15:clr>
        </p15:guide>
        <p15:guide id="6" pos="2880">
          <p15:clr>
            <a:srgbClr val="F26B43"/>
          </p15:clr>
        </p15:guide>
        <p15:guide id="7" pos="2736">
          <p15:clr>
            <a:srgbClr val="F26B43"/>
          </p15:clr>
        </p15:guide>
        <p15:guide id="8" pos="1440">
          <p15:clr>
            <a:srgbClr val="F26B43"/>
          </p15:clr>
        </p15:guide>
        <p15:guide id="9" pos="3024">
          <p15:clr>
            <a:srgbClr val="F26B43"/>
          </p15:clr>
        </p15:guide>
        <p15:guide id="10" pos="1296">
          <p15:clr>
            <a:srgbClr val="F26B43"/>
          </p15:clr>
        </p15:guide>
        <p15:guide id="11" pos="1584">
          <p15:clr>
            <a:srgbClr val="F26B43"/>
          </p15:clr>
        </p15:guide>
        <p15:guide id="12" pos="4320">
          <p15:clr>
            <a:srgbClr val="F26B43"/>
          </p15:clr>
        </p15:guide>
        <p15:guide id="13" pos="4176">
          <p15:clr>
            <a:srgbClr val="F26B43"/>
          </p15:clr>
        </p15:guide>
        <p15:guide id="14" pos="4464">
          <p15:clr>
            <a:srgbClr val="F26B43"/>
          </p15:clr>
        </p15:guide>
        <p15:guide id="15" orient="horz" pos="412">
          <p15:clr>
            <a:srgbClr val="F26B43"/>
          </p15:clr>
        </p15:guide>
        <p15:guide id="17" orient="horz" pos="812">
          <p15:clr>
            <a:srgbClr val="F26B43"/>
          </p15:clr>
        </p15:guide>
        <p15:guide id="18" orient="horz" pos="1620">
          <p15:clr>
            <a:srgbClr val="F26B43"/>
          </p15:clr>
        </p15:guide>
        <p15:guide id="19" orient="horz" pos="1216">
          <p15:clr>
            <a:srgbClr val="F26B43"/>
          </p15:clr>
        </p15:guide>
        <p15:guide id="20" orient="horz" pos="2022">
          <p15:clr>
            <a:srgbClr val="F26B43"/>
          </p15:clr>
        </p15:guide>
        <p15:guide id="21" orient="horz" pos="242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mingzhao@IBM.com" TargetMode="External"/><Relationship Id="rId2" Type="http://schemas.openxmlformats.org/officeDocument/2006/relationships/notesSlide" Target="../notesSlides/notesSlide1.xml"/><Relationship Id="rId1" Type="http://schemas.openxmlformats.org/officeDocument/2006/relationships/slideLayout" Target="../slideLayouts/slideLayout201.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3.xml"/></Relationships>
</file>

<file path=ppt/slides/_rels/slide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198.xml"/><Relationship Id="rId6" Type="http://schemas.openxmlformats.org/officeDocument/2006/relationships/image" Target="../media/image25.png"/><Relationship Id="rId11" Type="http://schemas.openxmlformats.org/officeDocument/2006/relationships/image" Target="../media/image28.png"/><Relationship Id="rId5" Type="http://schemas.openxmlformats.org/officeDocument/2006/relationships/image" Target="../media/image24.png"/><Relationship Id="rId10" Type="http://schemas.openxmlformats.org/officeDocument/2006/relationships/image" Target="../media/image21.svg"/><Relationship Id="rId4" Type="http://schemas.openxmlformats.org/officeDocument/2006/relationships/image" Target="../media/image23.png"/><Relationship Id="rId9" Type="http://schemas.openxmlformats.org/officeDocument/2006/relationships/image" Target="../media/image20.png"/></Relationships>
</file>

<file path=ppt/slides/_rels/slide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9.jpeg"/><Relationship Id="rId7"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95.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jpeg"/><Relationship Id="rId9" Type="http://schemas.openxmlformats.org/officeDocument/2006/relationships/image" Target="../media/image21.svg"/></Relationships>
</file>

<file path=ppt/slides/_rels/slide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svg"/><Relationship Id="rId2" Type="http://schemas.openxmlformats.org/officeDocument/2006/relationships/notesSlide" Target="../notesSlides/notesSlide4.xml"/><Relationship Id="rId1" Type="http://schemas.openxmlformats.org/officeDocument/2006/relationships/slideLayout" Target="../slideLayouts/slideLayout95.xml"/><Relationship Id="rId6" Type="http://schemas.openxmlformats.org/officeDocument/2006/relationships/image" Target="../media/image37.png"/><Relationship Id="rId5" Type="http://schemas.openxmlformats.org/officeDocument/2006/relationships/image" Target="../media/image36.svg"/><Relationship Id="rId4" Type="http://schemas.openxmlformats.org/officeDocument/2006/relationships/image" Target="../media/image35.png"/><Relationship Id="rId9" Type="http://schemas.openxmlformats.org/officeDocument/2006/relationships/image" Target="../media/image40.svg"/></Relationships>
</file>

<file path=ppt/slides/_rels/slide5.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4.png"/><Relationship Id="rId7"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95.xml"/><Relationship Id="rId6" Type="http://schemas.openxmlformats.org/officeDocument/2006/relationships/image" Target="../media/image41.png"/><Relationship Id="rId5" Type="http://schemas.openxmlformats.org/officeDocument/2006/relationships/image" Target="../media/image21.svg"/><Relationship Id="rId10" Type="http://schemas.openxmlformats.org/officeDocument/2006/relationships/image" Target="../media/image40.svg"/><Relationship Id="rId4" Type="http://schemas.openxmlformats.org/officeDocument/2006/relationships/image" Target="../media/image20.png"/><Relationship Id="rId9" Type="http://schemas.openxmlformats.org/officeDocument/2006/relationships/image" Target="../media/image39.png"/></Relationships>
</file>

<file path=ppt/slides/_rels/slide6.xml.rels><?xml version="1.0" encoding="UTF-8" standalone="yes"?>
<Relationships xmlns="http://schemas.openxmlformats.org/package/2006/relationships"><Relationship Id="rId8" Type="http://schemas.openxmlformats.org/officeDocument/2006/relationships/image" Target="../media/image46.svg"/><Relationship Id="rId13" Type="http://schemas.openxmlformats.org/officeDocument/2006/relationships/image" Target="../media/image51.png"/><Relationship Id="rId18" Type="http://schemas.openxmlformats.org/officeDocument/2006/relationships/image" Target="../media/image56.svg"/><Relationship Id="rId26" Type="http://schemas.openxmlformats.org/officeDocument/2006/relationships/image" Target="../media/image64.svg"/><Relationship Id="rId3" Type="http://schemas.openxmlformats.org/officeDocument/2006/relationships/image" Target="../media/image42.png"/><Relationship Id="rId21" Type="http://schemas.openxmlformats.org/officeDocument/2006/relationships/image" Target="../media/image59.png"/><Relationship Id="rId7" Type="http://schemas.openxmlformats.org/officeDocument/2006/relationships/image" Target="../media/image20.png"/><Relationship Id="rId12" Type="http://schemas.openxmlformats.org/officeDocument/2006/relationships/image" Target="../media/image50.png"/><Relationship Id="rId17" Type="http://schemas.openxmlformats.org/officeDocument/2006/relationships/image" Target="../media/image55.png"/><Relationship Id="rId25" Type="http://schemas.openxmlformats.org/officeDocument/2006/relationships/image" Target="../media/image63.png"/><Relationship Id="rId2" Type="http://schemas.openxmlformats.org/officeDocument/2006/relationships/notesSlide" Target="../notesSlides/notesSlide6.xml"/><Relationship Id="rId16" Type="http://schemas.openxmlformats.org/officeDocument/2006/relationships/image" Target="../media/image54.svg"/><Relationship Id="rId20" Type="http://schemas.openxmlformats.org/officeDocument/2006/relationships/image" Target="../media/image58.svg"/><Relationship Id="rId1" Type="http://schemas.openxmlformats.org/officeDocument/2006/relationships/slideLayout" Target="../slideLayouts/slideLayout95.xml"/><Relationship Id="rId6" Type="http://schemas.openxmlformats.org/officeDocument/2006/relationships/image" Target="../media/image45.svg"/><Relationship Id="rId11" Type="http://schemas.openxmlformats.org/officeDocument/2006/relationships/image" Target="../media/image49.png"/><Relationship Id="rId24" Type="http://schemas.openxmlformats.org/officeDocument/2006/relationships/image" Target="../media/image62.png"/><Relationship Id="rId5" Type="http://schemas.openxmlformats.org/officeDocument/2006/relationships/image" Target="../media/image44.png"/><Relationship Id="rId15" Type="http://schemas.openxmlformats.org/officeDocument/2006/relationships/image" Target="../media/image53.png"/><Relationship Id="rId23" Type="http://schemas.openxmlformats.org/officeDocument/2006/relationships/image" Target="../media/image61.png"/><Relationship Id="rId28" Type="http://schemas.openxmlformats.org/officeDocument/2006/relationships/image" Target="../media/image66.svg"/><Relationship Id="rId10" Type="http://schemas.openxmlformats.org/officeDocument/2006/relationships/image" Target="../media/image48.svg"/><Relationship Id="rId19" Type="http://schemas.openxmlformats.org/officeDocument/2006/relationships/image" Target="../media/image57.png"/><Relationship Id="rId4" Type="http://schemas.openxmlformats.org/officeDocument/2006/relationships/image" Target="../media/image43.svg"/><Relationship Id="rId9" Type="http://schemas.openxmlformats.org/officeDocument/2006/relationships/image" Target="../media/image47.png"/><Relationship Id="rId14" Type="http://schemas.openxmlformats.org/officeDocument/2006/relationships/image" Target="../media/image52.svg"/><Relationship Id="rId22" Type="http://schemas.openxmlformats.org/officeDocument/2006/relationships/image" Target="../media/image60.svg"/><Relationship Id="rId27" Type="http://schemas.openxmlformats.org/officeDocument/2006/relationships/image" Target="../media/image65.png"/></Relationships>
</file>

<file path=ppt/slides/_rels/slide7.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95.xml"/></Relationships>
</file>

<file path=ppt/slides/_rels/slide8.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95.xml"/></Relationships>
</file>

<file path=ppt/slides/_rels/slide9.xml.rels><?xml version="1.0" encoding="UTF-8" standalone="yes"?>
<Relationships xmlns="http://schemas.openxmlformats.org/package/2006/relationships"><Relationship Id="rId2" Type="http://schemas.openxmlformats.org/officeDocument/2006/relationships/hyperlink" Target="https://www.google.com/url?q=https%3A%2F%2Fwww.ibm.com%2Fthink%2Ftopics%2Fmultimodal-ai" TargetMode="External"/><Relationship Id="rId1" Type="http://schemas.openxmlformats.org/officeDocument/2006/relationships/slideLayout" Target="../slideLayouts/slideLayout9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EE2220E-AAC1-C0DE-2A02-8E9B903B2C3A}"/>
              </a:ext>
            </a:extLst>
          </p:cNvPr>
          <p:cNvSpPr>
            <a:spLocks noGrp="1"/>
          </p:cNvSpPr>
          <p:nvPr>
            <p:ph type="body" sz="quarter" idx="11"/>
          </p:nvPr>
        </p:nvSpPr>
        <p:spPr/>
        <p:txBody>
          <a:bodyPr/>
          <a:lstStyle/>
          <a:p>
            <a:r>
              <a:rPr lang="en-US" b="1"/>
              <a:t>IBM Research</a:t>
            </a:r>
          </a:p>
        </p:txBody>
      </p:sp>
      <p:sp>
        <p:nvSpPr>
          <p:cNvPr id="8" name="Text Placeholder 7">
            <a:extLst>
              <a:ext uri="{FF2B5EF4-FFF2-40B4-BE49-F238E27FC236}">
                <a16:creationId xmlns:a16="http://schemas.microsoft.com/office/drawing/2014/main" id="{26995BF4-8A70-1B46-CB78-D88C9B41A96E}"/>
              </a:ext>
            </a:extLst>
          </p:cNvPr>
          <p:cNvSpPr>
            <a:spLocks noGrp="1"/>
          </p:cNvSpPr>
          <p:nvPr>
            <p:ph type="body" sz="quarter" idx="13"/>
          </p:nvPr>
        </p:nvSpPr>
        <p:spPr>
          <a:xfrm>
            <a:off x="577850" y="6444343"/>
            <a:ext cx="11355069" cy="4766201"/>
          </a:xfrm>
        </p:spPr>
        <p:txBody>
          <a:bodyPr lIns="0" tIns="0" rIns="0" bIns="0" anchor="t"/>
          <a:lstStyle/>
          <a:p>
            <a:endParaRPr lang="en-US" dirty="0">
              <a:solidFill>
                <a:srgbClr val="000000"/>
              </a:solidFill>
              <a:latin typeface="IBM Plex Sans Light"/>
            </a:endParaRPr>
          </a:p>
          <a:p>
            <a:pPr marL="0" marR="0" lvl="0" indent="0" algn="l" defTabSz="2438400" rtl="0" eaLnBrk="1" fontAlgn="auto" latinLnBrk="0" hangingPunct="1">
              <a:lnSpc>
                <a:spcPct val="110000"/>
              </a:lnSpc>
              <a:spcBef>
                <a:spcPts val="0"/>
              </a:spcBef>
              <a:spcAft>
                <a:spcPts val="0"/>
              </a:spcAft>
              <a:buClrTx/>
              <a:buSzTx/>
              <a:buFontTx/>
              <a:buNone/>
              <a:tabLst/>
              <a:defRPr/>
            </a:pPr>
            <a:r>
              <a:rPr lang="en-US" dirty="0">
                <a:solidFill>
                  <a:srgbClr val="000000"/>
                </a:solidFill>
                <a:latin typeface="IBM Plex Sans Light"/>
              </a:rPr>
              <a:t>–</a:t>
            </a:r>
            <a:endParaRPr kumimoji="0" lang="en-US" sz="3600" b="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a:p>
            <a:pPr marL="0" marR="0" lvl="0" indent="0" algn="l" defTabSz="2438400" rtl="0" eaLnBrk="1" fontAlgn="auto" latinLnBrk="0" hangingPunct="1">
              <a:lnSpc>
                <a:spcPct val="110000"/>
              </a:lnSpc>
              <a:spcBef>
                <a:spcPts val="0"/>
              </a:spcBef>
              <a:spcAft>
                <a:spcPts val="0"/>
              </a:spcAft>
              <a:buClrTx/>
              <a:buSzTx/>
              <a:buFontTx/>
              <a:buNone/>
              <a:tabLst/>
              <a:defRPr/>
            </a:pPr>
            <a:r>
              <a:rPr kumimoji="0" lang="en-US" sz="36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Ming Zhao</a:t>
            </a:r>
          </a:p>
          <a:p>
            <a:pPr marL="0" marR="0" lvl="0" indent="0" algn="l" defTabSz="2438400" rtl="0" eaLnBrk="1" fontAlgn="auto" latinLnBrk="0" hangingPunct="1">
              <a:lnSpc>
                <a:spcPct val="110000"/>
              </a:lnSpc>
              <a:spcBef>
                <a:spcPts val="0"/>
              </a:spcBef>
              <a:spcAft>
                <a:spcPts val="0"/>
              </a:spcAft>
              <a:buClrTx/>
              <a:buSzTx/>
              <a:buFontTx/>
              <a:buNone/>
              <a:tabLst/>
              <a:defRPr/>
            </a:pPr>
            <a:r>
              <a:rPr lang="en-US" dirty="0">
                <a:solidFill>
                  <a:srgbClr val="000000"/>
                </a:solidFill>
                <a:latin typeface="IBM Plex Sans Light"/>
              </a:rPr>
              <a:t>Software developer, Open Tech</a:t>
            </a:r>
          </a:p>
          <a:p>
            <a:pPr marL="0" marR="0" lvl="0" indent="0" algn="l" defTabSz="2438400" rtl="0" eaLnBrk="1" fontAlgn="auto" latinLnBrk="0" hangingPunct="1">
              <a:lnSpc>
                <a:spcPct val="110000"/>
              </a:lnSpc>
              <a:spcBef>
                <a:spcPts val="0"/>
              </a:spcBef>
              <a:spcAft>
                <a:spcPts val="0"/>
              </a:spcAft>
              <a:buClrTx/>
              <a:buSzTx/>
              <a:buFontTx/>
              <a:buNone/>
              <a:tabLst/>
              <a:defRPr/>
            </a:pPr>
            <a:r>
              <a:rPr lang="en-US" dirty="0">
                <a:solidFill>
                  <a:srgbClr val="000000"/>
                </a:solidFill>
                <a:latin typeface="IBM Plex Sans Light"/>
                <a:hlinkClick r:id="rId3"/>
              </a:rPr>
              <a:t>mingzhao@IBM.com</a:t>
            </a:r>
            <a:endParaRPr lang="en-US" dirty="0">
              <a:solidFill>
                <a:srgbClr val="000000"/>
              </a:solidFill>
              <a:latin typeface="IBM Plex Sans Light"/>
            </a:endParaRPr>
          </a:p>
          <a:p>
            <a:pPr marL="0" marR="0" lvl="0" indent="0" algn="l" defTabSz="2438400" rtl="0" eaLnBrk="1" fontAlgn="auto" latinLnBrk="0" hangingPunct="1">
              <a:lnSpc>
                <a:spcPct val="110000"/>
              </a:lnSpc>
              <a:spcBef>
                <a:spcPts val="0"/>
              </a:spcBef>
              <a:spcAft>
                <a:spcPts val="0"/>
              </a:spcAft>
              <a:buClrTx/>
              <a:buSzTx/>
              <a:buFontTx/>
              <a:buNone/>
              <a:tabLst/>
              <a:defRPr/>
            </a:pPr>
            <a:endParaRPr lang="en-US" dirty="0">
              <a:solidFill>
                <a:srgbClr val="000000"/>
              </a:solidFill>
              <a:latin typeface="IBM Plex Sans Light"/>
            </a:endParaRPr>
          </a:p>
          <a:p>
            <a:pPr marL="0" marR="0" lvl="0" indent="0" algn="l" defTabSz="2438400" rtl="0" eaLnBrk="1" fontAlgn="auto" latinLnBrk="0" hangingPunct="1">
              <a:lnSpc>
                <a:spcPct val="110000"/>
              </a:lnSpc>
              <a:spcBef>
                <a:spcPts val="0"/>
              </a:spcBef>
              <a:spcAft>
                <a:spcPts val="0"/>
              </a:spcAft>
              <a:buClrTx/>
              <a:buSzTx/>
              <a:buFontTx/>
              <a:buNone/>
              <a:tabLst/>
              <a:defRPr/>
            </a:pPr>
            <a:r>
              <a:rPr lang="en-US" dirty="0"/>
              <a:t>https://</a:t>
            </a:r>
            <a:r>
              <a:rPr lang="en-US" dirty="0" err="1"/>
              <a:t>www.linkedin.com</a:t>
            </a:r>
            <a:r>
              <a:rPr lang="en-US" dirty="0"/>
              <a:t>/in/mingxuan-z-9a5a6419a/</a:t>
            </a:r>
          </a:p>
        </p:txBody>
      </p:sp>
      <p:pic>
        <p:nvPicPr>
          <p:cNvPr id="9" name="Picture 8">
            <a:extLst>
              <a:ext uri="{FF2B5EF4-FFF2-40B4-BE49-F238E27FC236}">
                <a16:creationId xmlns:a16="http://schemas.microsoft.com/office/drawing/2014/main" id="{2E52D564-6D94-435B-BCAE-D1FAD8BFE52E}"/>
              </a:ext>
            </a:extLst>
          </p:cNvPr>
          <p:cNvPicPr>
            <a:picLocks noChangeAspect="1"/>
          </p:cNvPicPr>
          <p:nvPr/>
        </p:nvPicPr>
        <p:blipFill rotWithShape="1">
          <a:blip r:embed="rId4"/>
          <a:srcRect l="21542" t="-2030" r="39831" b="33228"/>
          <a:stretch/>
        </p:blipFill>
        <p:spPr>
          <a:xfrm>
            <a:off x="11552663" y="0"/>
            <a:ext cx="12834512" cy="13716000"/>
          </a:xfrm>
          <a:prstGeom prst="rect">
            <a:avLst/>
          </a:prstGeom>
        </p:spPr>
      </p:pic>
      <p:sp>
        <p:nvSpPr>
          <p:cNvPr id="3" name="Title 2">
            <a:extLst>
              <a:ext uri="{FF2B5EF4-FFF2-40B4-BE49-F238E27FC236}">
                <a16:creationId xmlns:a16="http://schemas.microsoft.com/office/drawing/2014/main" id="{1CFC354B-4A6C-AA98-76F4-3A098B9C4EED}"/>
              </a:ext>
            </a:extLst>
          </p:cNvPr>
          <p:cNvSpPr>
            <a:spLocks noGrp="1"/>
          </p:cNvSpPr>
          <p:nvPr>
            <p:ph type="title"/>
          </p:nvPr>
        </p:nvSpPr>
        <p:spPr>
          <a:xfrm>
            <a:off x="576073" y="1527048"/>
            <a:ext cx="15798068" cy="3448989"/>
          </a:xfrm>
        </p:spPr>
        <p:txBody>
          <a:bodyPr/>
          <a:lstStyle/>
          <a:p>
            <a:r>
              <a:rPr lang="en-US" dirty="0"/>
              <a:t>Docling</a:t>
            </a:r>
            <a:br>
              <a:rPr lang="en-US" dirty="0"/>
            </a:br>
            <a:r>
              <a:rPr lang="en-US" sz="6600" dirty="0"/>
              <a:t>Get your documents ready for gen AI </a:t>
            </a:r>
            <a:br>
              <a:rPr lang="en-US" dirty="0"/>
            </a:br>
            <a:br>
              <a:rPr lang="en-US" dirty="0"/>
            </a:br>
            <a:endParaRPr lang="en-US" dirty="0"/>
          </a:p>
        </p:txBody>
      </p:sp>
      <p:pic>
        <p:nvPicPr>
          <p:cNvPr id="5" name="Graphic 4">
            <a:extLst>
              <a:ext uri="{FF2B5EF4-FFF2-40B4-BE49-F238E27FC236}">
                <a16:creationId xmlns:a16="http://schemas.microsoft.com/office/drawing/2014/main" id="{1AC264FA-84D5-F689-C0AC-C4A5906823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0267070" y="178995"/>
            <a:ext cx="3768537" cy="3768537"/>
          </a:xfrm>
          <a:prstGeom prst="rect">
            <a:avLst/>
          </a:prstGeom>
        </p:spPr>
      </p:pic>
    </p:spTree>
    <p:extLst>
      <p:ext uri="{BB962C8B-B14F-4D97-AF65-F5344CB8AC3E}">
        <p14:creationId xmlns:p14="http://schemas.microsoft.com/office/powerpoint/2010/main" val="4071912589"/>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9638B-B857-C232-D990-989F397C9A3E}"/>
            </a:ext>
          </a:extLst>
        </p:cNvPr>
        <p:cNvGrpSpPr/>
        <p:nvPr/>
      </p:nvGrpSpPr>
      <p:grpSpPr>
        <a:xfrm>
          <a:off x="0" y="0"/>
          <a:ext cx="0" cy="0"/>
          <a:chOff x="0" y="0"/>
          <a:chExt cx="0" cy="0"/>
        </a:xfrm>
      </p:grpSpPr>
    </p:spTree>
    <p:extLst>
      <p:ext uri="{BB962C8B-B14F-4D97-AF65-F5344CB8AC3E}">
        <p14:creationId xmlns:p14="http://schemas.microsoft.com/office/powerpoint/2010/main" val="203915281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6FB2F-A058-D870-2511-664DFD38417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9ED42AC-CA52-D031-819A-AEA399D32463}"/>
              </a:ext>
            </a:extLst>
          </p:cNvPr>
          <p:cNvSpPr txBox="1"/>
          <p:nvPr/>
        </p:nvSpPr>
        <p:spPr>
          <a:xfrm>
            <a:off x="7805629" y="153274"/>
            <a:ext cx="0" cy="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rtlCol="0">
            <a:noAutofit/>
          </a:bodyPr>
          <a:lstStyle/>
          <a:p>
            <a:pPr marL="444376" marR="0" lvl="0" indent="-446660" algn="l" defTabSz="2437912" rtl="0" eaLnBrk="1" fontAlgn="auto" latinLnBrk="0" hangingPunct="1">
              <a:lnSpc>
                <a:spcPct val="100000"/>
              </a:lnSpc>
              <a:spcBef>
                <a:spcPts val="2900"/>
              </a:spcBef>
              <a:spcAft>
                <a:spcPts val="0"/>
              </a:spcAft>
              <a:buClrTx/>
              <a:buSzPct val="100000"/>
              <a:buFontTx/>
              <a:buChar char="–"/>
              <a:tabLst/>
              <a:defRPr/>
            </a:pPr>
            <a:endParaRPr kumimoji="0" lang="en-US" sz="3600" b="0" i="0" u="none" strike="noStrike" kern="0" cap="none" spc="0" normalizeH="0" baseline="0" noProof="0">
              <a:ln>
                <a:noFill/>
              </a:ln>
              <a:solidFill>
                <a:srgbClr val="000000"/>
              </a:solidFill>
              <a:effectLst/>
              <a:uLnTx/>
              <a:uFillTx/>
              <a:latin typeface="IBM Plex Sans Light"/>
              <a:ea typeface="+mn-ea"/>
              <a:cs typeface="+mn-cs"/>
              <a:sym typeface="IBM Plex Sans Light"/>
            </a:endParaRPr>
          </a:p>
        </p:txBody>
      </p:sp>
      <p:sp>
        <p:nvSpPr>
          <p:cNvPr id="4" name="Title 6">
            <a:extLst>
              <a:ext uri="{FF2B5EF4-FFF2-40B4-BE49-F238E27FC236}">
                <a16:creationId xmlns:a16="http://schemas.microsoft.com/office/drawing/2014/main" id="{442EE6FA-1CBC-6C4B-D1F8-10B04EE6F88D}"/>
              </a:ext>
            </a:extLst>
          </p:cNvPr>
          <p:cNvSpPr txBox="1">
            <a:spLocks/>
          </p:cNvSpPr>
          <p:nvPr/>
        </p:nvSpPr>
        <p:spPr>
          <a:xfrm>
            <a:off x="768944" y="838985"/>
            <a:ext cx="14472246" cy="2545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Tx/>
              <a:buSzTx/>
              <a:buFontTx/>
              <a:buNone/>
              <a:tabLst/>
              <a:defRPr sz="86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marL="0" marR="0" lvl="0" indent="0" algn="l" defTabSz="2437912" rtl="0" eaLnBrk="1" fontAlgn="auto" latinLnBrk="0" hangingPunct="1">
              <a:lnSpc>
                <a:spcPct val="90000"/>
              </a:lnSpc>
              <a:spcBef>
                <a:spcPts val="0"/>
              </a:spcBef>
              <a:spcAft>
                <a:spcPts val="0"/>
              </a:spcAft>
              <a:buClrTx/>
              <a:buSzTx/>
              <a:buFontTx/>
              <a:buNone/>
              <a:tabLst/>
              <a:defRPr/>
            </a:pPr>
            <a:r>
              <a:rPr kumimoji="0" lang="en-US" sz="7996" b="0" i="0" u="none" strike="noStrike" kern="0" cap="none" spc="0" normalizeH="0" baseline="0" noProof="0">
                <a:ln>
                  <a:noFill/>
                </a:ln>
                <a:solidFill>
                  <a:srgbClr val="0F62FE"/>
                </a:solidFill>
                <a:effectLst/>
                <a:uLnTx/>
                <a:uFillTx/>
                <a:latin typeface="IBM Plex Sans Light" panose="020B0403050203000203" pitchFamily="34" charset="0"/>
                <a:ea typeface="+mj-ea"/>
                <a:cs typeface="+mj-cs"/>
                <a:sym typeface="IBM Plex Sans Light"/>
              </a:rPr>
              <a:t>Introducing </a:t>
            </a:r>
            <a:r>
              <a:rPr kumimoji="0" lang="en-US" sz="7996" b="0" i="0" u="none" strike="noStrike" kern="0" cap="none" spc="0" normalizeH="0" baseline="0" noProof="0" err="1">
                <a:ln>
                  <a:noFill/>
                </a:ln>
                <a:solidFill>
                  <a:srgbClr val="0F62FE"/>
                </a:solidFill>
                <a:effectLst/>
                <a:uLnTx/>
                <a:uFillTx/>
                <a:latin typeface="IBM Plex Sans Light" panose="020B0403050203000203" pitchFamily="34" charset="0"/>
                <a:ea typeface="+mj-ea"/>
                <a:cs typeface="+mj-cs"/>
                <a:sym typeface="IBM Plex Sans Light"/>
              </a:rPr>
              <a:t>Docling</a:t>
            </a:r>
            <a:endParaRPr kumimoji="0" lang="en-US" sz="7996" b="0" i="0" u="none" strike="noStrike" kern="0" cap="none" spc="0" normalizeH="0" baseline="0" noProof="0">
              <a:ln>
                <a:noFill/>
              </a:ln>
              <a:solidFill>
                <a:srgbClr val="0F62FE"/>
              </a:solidFill>
              <a:effectLst/>
              <a:uLnTx/>
              <a:uFillTx/>
              <a:latin typeface="IBM Plex Sans Light" panose="020B0403050203000203" pitchFamily="34" charset="0"/>
              <a:ea typeface="+mj-ea"/>
              <a:cs typeface="+mj-cs"/>
              <a:sym typeface="IBM Plex Sans Light"/>
            </a:endParaRPr>
          </a:p>
        </p:txBody>
      </p:sp>
      <p:sp>
        <p:nvSpPr>
          <p:cNvPr id="2" name="TextBox 1">
            <a:extLst>
              <a:ext uri="{FF2B5EF4-FFF2-40B4-BE49-F238E27FC236}">
                <a16:creationId xmlns:a16="http://schemas.microsoft.com/office/drawing/2014/main" id="{A411434D-4DBD-3D99-C525-F7473992BC53}"/>
              </a:ext>
            </a:extLst>
          </p:cNvPr>
          <p:cNvSpPr txBox="1"/>
          <p:nvPr/>
        </p:nvSpPr>
        <p:spPr>
          <a:xfrm>
            <a:off x="3617145" y="1933904"/>
            <a:ext cx="0" cy="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rtlCol="0">
            <a:noAutofit/>
          </a:bodyPr>
          <a:lstStyle/>
          <a:p>
            <a:pPr marL="888930" marR="0" lvl="0" indent="-893498" algn="l" defTabSz="4876800" rtl="0" eaLnBrk="1" fontAlgn="auto" latinLnBrk="0" hangingPunct="1">
              <a:lnSpc>
                <a:spcPct val="100000"/>
              </a:lnSpc>
              <a:spcBef>
                <a:spcPts val="5800"/>
              </a:spcBef>
              <a:spcAft>
                <a:spcPts val="0"/>
              </a:spcAft>
              <a:buClrTx/>
              <a:buSzPct val="100000"/>
              <a:buFontTx/>
              <a:buChar char="–"/>
              <a:tabLst/>
              <a:defRPr/>
            </a:pPr>
            <a:endParaRPr kumimoji="0" lang="en-US" sz="3600" b="0" i="0" u="none" strike="noStrike" kern="0" cap="none" spc="0" normalizeH="0" baseline="0" noProof="0">
              <a:ln>
                <a:noFill/>
              </a:ln>
              <a:solidFill>
                <a:srgbClr val="000000"/>
              </a:solidFill>
              <a:effectLst/>
              <a:uLnTx/>
              <a:uFillTx/>
              <a:latin typeface="IBM Plex Sans Light"/>
              <a:ea typeface="+mn-ea"/>
              <a:cs typeface="+mn-cs"/>
              <a:sym typeface="IBM Plex Sans Light"/>
            </a:endParaRPr>
          </a:p>
        </p:txBody>
      </p:sp>
      <p:sp>
        <p:nvSpPr>
          <p:cNvPr id="127" name="TextBox 126">
            <a:extLst>
              <a:ext uri="{FF2B5EF4-FFF2-40B4-BE49-F238E27FC236}">
                <a16:creationId xmlns:a16="http://schemas.microsoft.com/office/drawing/2014/main" id="{06F3FFFE-2148-A37E-B283-803A6DF19CC8}"/>
              </a:ext>
            </a:extLst>
          </p:cNvPr>
          <p:cNvSpPr txBox="1"/>
          <p:nvPr/>
        </p:nvSpPr>
        <p:spPr>
          <a:xfrm>
            <a:off x="980729" y="2776230"/>
            <a:ext cx="12854751" cy="85869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801688" indent="-801688">
              <a:spcBef>
                <a:spcPts val="3000"/>
              </a:spcBef>
              <a:tabLst>
                <a:tab pos="735013" algn="l"/>
              </a:tabLst>
            </a:pPr>
            <a:r>
              <a:rPr lang="en-US" sz="3200" b="0">
                <a:solidFill>
                  <a:srgbClr val="000000"/>
                </a:solidFill>
                <a:effectLst/>
                <a:latin typeface="+mj-lt"/>
              </a:rPr>
              <a:t>🗂️ 	Parsing of multiple document formats incl. PDF, DOCX, XLSX, HTML, images, and more</a:t>
            </a:r>
          </a:p>
          <a:p>
            <a:pPr marL="801688" indent="-801688">
              <a:spcBef>
                <a:spcPts val="3000"/>
              </a:spcBef>
              <a:tabLst>
                <a:tab pos="735013" algn="l"/>
              </a:tabLst>
            </a:pPr>
            <a:r>
              <a:rPr lang="en-US" sz="3200" b="0">
                <a:solidFill>
                  <a:srgbClr val="000000"/>
                </a:solidFill>
                <a:effectLst/>
                <a:latin typeface="+mj-lt"/>
              </a:rPr>
              <a:t>📑 	Advanced PDF understanding incl. page layout, reading order, table structure, code, formulas, image classification, …</a:t>
            </a:r>
          </a:p>
          <a:p>
            <a:pPr marL="801688" indent="-801688">
              <a:spcBef>
                <a:spcPts val="3000"/>
              </a:spcBef>
              <a:tabLst>
                <a:tab pos="735013" algn="l"/>
              </a:tabLst>
            </a:pPr>
            <a:r>
              <a:rPr lang="en-US" sz="3200" b="0">
                <a:solidFill>
                  <a:srgbClr val="000000"/>
                </a:solidFill>
                <a:effectLst/>
                <a:latin typeface="+mj-lt"/>
              </a:rPr>
              <a:t>🧬 	Unified, expressive </a:t>
            </a:r>
            <a:r>
              <a:rPr lang="en-US" sz="3200" b="0" err="1">
                <a:solidFill>
                  <a:srgbClr val="000000"/>
                </a:solidFill>
                <a:effectLst/>
                <a:latin typeface="+mj-lt"/>
              </a:rPr>
              <a:t>DoclingDocument</a:t>
            </a:r>
            <a:r>
              <a:rPr lang="en-US" sz="3200" b="0">
                <a:solidFill>
                  <a:srgbClr val="000000"/>
                </a:solidFill>
                <a:effectLst/>
                <a:latin typeface="+mj-lt"/>
              </a:rPr>
              <a:t> representation format</a:t>
            </a:r>
          </a:p>
          <a:p>
            <a:pPr marL="801688" indent="-801688">
              <a:spcBef>
                <a:spcPts val="3000"/>
              </a:spcBef>
              <a:tabLst>
                <a:tab pos="735013" algn="l"/>
              </a:tabLst>
            </a:pPr>
            <a:r>
              <a:rPr lang="en-US" sz="3200" b="0">
                <a:solidFill>
                  <a:srgbClr val="000000"/>
                </a:solidFill>
                <a:effectLst/>
                <a:latin typeface="+mj-lt"/>
              </a:rPr>
              <a:t>↪️ 	Various export formats (Markdown, HTML, JSON)</a:t>
            </a:r>
          </a:p>
          <a:p>
            <a:pPr marL="801688" indent="-801688">
              <a:spcBef>
                <a:spcPts val="3000"/>
              </a:spcBef>
              <a:tabLst>
                <a:tab pos="735013" algn="l"/>
              </a:tabLst>
            </a:pPr>
            <a:r>
              <a:rPr lang="en-US" sz="3200" b="0">
                <a:solidFill>
                  <a:srgbClr val="000000"/>
                </a:solidFill>
                <a:effectLst/>
                <a:latin typeface="+mj-lt"/>
              </a:rPr>
              <a:t>🔒 	Local execution for sensitive data and air-gapped environments</a:t>
            </a:r>
          </a:p>
          <a:p>
            <a:pPr marL="801688" indent="-801688">
              <a:spcBef>
                <a:spcPts val="3000"/>
              </a:spcBef>
              <a:tabLst>
                <a:tab pos="735013" algn="l"/>
              </a:tabLst>
            </a:pPr>
            <a:r>
              <a:rPr lang="en-US" sz="3200" b="0">
                <a:solidFill>
                  <a:srgbClr val="000000"/>
                </a:solidFill>
                <a:effectLst/>
                <a:latin typeface="+mj-lt"/>
              </a:rPr>
              <a:t>🤖 	Many plug-and-play </a:t>
            </a:r>
            <a:r>
              <a:rPr lang="en-US" sz="3200">
                <a:solidFill>
                  <a:srgbClr val="000000"/>
                </a:solidFill>
                <a:latin typeface="+mj-lt"/>
              </a:rPr>
              <a:t>ecosystem </a:t>
            </a:r>
            <a:r>
              <a:rPr lang="en-US" sz="3200" b="0">
                <a:solidFill>
                  <a:srgbClr val="000000"/>
                </a:solidFill>
                <a:effectLst/>
                <a:latin typeface="+mj-lt"/>
              </a:rPr>
              <a:t>integrations</a:t>
            </a:r>
          </a:p>
          <a:p>
            <a:pPr marL="801688" indent="-801688">
              <a:spcBef>
                <a:spcPts val="3000"/>
              </a:spcBef>
              <a:tabLst>
                <a:tab pos="735013" algn="l"/>
              </a:tabLst>
            </a:pPr>
            <a:r>
              <a:rPr lang="en-US" sz="3200" b="0">
                <a:solidFill>
                  <a:srgbClr val="000000"/>
                </a:solidFill>
                <a:effectLst/>
                <a:latin typeface="+mj-lt"/>
              </a:rPr>
              <a:t>🔍 	Extensive OCR support for scanned PDFs and images</a:t>
            </a:r>
          </a:p>
          <a:p>
            <a:pPr marL="801688" indent="-801688">
              <a:spcBef>
                <a:spcPts val="3000"/>
              </a:spcBef>
              <a:tabLst>
                <a:tab pos="735013" algn="l"/>
              </a:tabLst>
            </a:pPr>
            <a:r>
              <a:rPr lang="en-US" sz="3200" b="0">
                <a:solidFill>
                  <a:srgbClr val="000000"/>
                </a:solidFill>
                <a:effectLst/>
                <a:latin typeface="+mj-lt"/>
              </a:rPr>
              <a:t>🥚 Support of Visual Language Models</a:t>
            </a:r>
          </a:p>
          <a:p>
            <a:pPr marL="801688" indent="-801688">
              <a:spcBef>
                <a:spcPts val="3000"/>
              </a:spcBef>
              <a:tabLst>
                <a:tab pos="735013" algn="l"/>
              </a:tabLst>
            </a:pPr>
            <a:r>
              <a:rPr lang="en-US" sz="3200" b="0">
                <a:solidFill>
                  <a:srgbClr val="000000"/>
                </a:solidFill>
                <a:effectLst/>
                <a:latin typeface="+mj-lt"/>
              </a:rPr>
              <a:t>💻 	Simple and convenient CLI</a:t>
            </a:r>
          </a:p>
        </p:txBody>
      </p:sp>
      <p:grpSp>
        <p:nvGrpSpPr>
          <p:cNvPr id="6" name="Group 5">
            <a:extLst>
              <a:ext uri="{FF2B5EF4-FFF2-40B4-BE49-F238E27FC236}">
                <a16:creationId xmlns:a16="http://schemas.microsoft.com/office/drawing/2014/main" id="{6D78E29B-CDB8-7932-64C7-3D5D562EF32C}"/>
              </a:ext>
            </a:extLst>
          </p:cNvPr>
          <p:cNvGrpSpPr/>
          <p:nvPr/>
        </p:nvGrpSpPr>
        <p:grpSpPr>
          <a:xfrm rot="236543">
            <a:off x="18929518" y="1052471"/>
            <a:ext cx="4573605" cy="3505788"/>
            <a:chOff x="5224985" y="-11774"/>
            <a:chExt cx="7182507" cy="5401580"/>
          </a:xfrm>
        </p:grpSpPr>
        <p:pic>
          <p:nvPicPr>
            <p:cNvPr id="8" name="Picture 7">
              <a:extLst>
                <a:ext uri="{FF2B5EF4-FFF2-40B4-BE49-F238E27FC236}">
                  <a16:creationId xmlns:a16="http://schemas.microsoft.com/office/drawing/2014/main" id="{BF91F516-B047-490D-2D1D-739F79E7E940}"/>
                </a:ext>
              </a:extLst>
            </p:cNvPr>
            <p:cNvPicPr>
              <a:picLocks noChangeAspect="1"/>
            </p:cNvPicPr>
            <p:nvPr/>
          </p:nvPicPr>
          <p:blipFill>
            <a:blip r:embed="rId3"/>
            <a:stretch>
              <a:fillRect/>
            </a:stretch>
          </p:blipFill>
          <p:spPr>
            <a:xfrm rot="21258421">
              <a:off x="5224985" y="475250"/>
              <a:ext cx="1891825" cy="2685650"/>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id="{EAC59C4E-C09B-201B-4717-38F64A8E8F1B}"/>
                </a:ext>
              </a:extLst>
            </p:cNvPr>
            <p:cNvPicPr>
              <a:picLocks noChangeAspect="1"/>
            </p:cNvPicPr>
            <p:nvPr/>
          </p:nvPicPr>
          <p:blipFill rotWithShape="1">
            <a:blip r:embed="rId4"/>
            <a:srcRect l="-1" r="-448" b="2719"/>
            <a:stretch/>
          </p:blipFill>
          <p:spPr>
            <a:xfrm rot="225296">
              <a:off x="10325530" y="263916"/>
              <a:ext cx="2081962" cy="3108320"/>
            </a:xfrm>
            <a:prstGeom prst="rect">
              <a:avLst/>
            </a:prstGeom>
            <a:ln>
              <a:noFill/>
            </a:ln>
            <a:effectLst>
              <a:outerShdw blurRad="190500" algn="tl" rotWithShape="0">
                <a:srgbClr val="000000">
                  <a:alpha val="70000"/>
                </a:srgbClr>
              </a:outerShdw>
            </a:effectLst>
          </p:spPr>
        </p:pic>
        <p:pic>
          <p:nvPicPr>
            <p:cNvPr id="10" name="Picture 9">
              <a:extLst>
                <a:ext uri="{FF2B5EF4-FFF2-40B4-BE49-F238E27FC236}">
                  <a16:creationId xmlns:a16="http://schemas.microsoft.com/office/drawing/2014/main" id="{DE2DB2D7-1CF5-E369-86C1-10C6B5589071}"/>
                </a:ext>
              </a:extLst>
            </p:cNvPr>
            <p:cNvPicPr>
              <a:picLocks noChangeAspect="1"/>
            </p:cNvPicPr>
            <p:nvPr/>
          </p:nvPicPr>
          <p:blipFill>
            <a:blip r:embed="rId5"/>
            <a:stretch>
              <a:fillRect/>
            </a:stretch>
          </p:blipFill>
          <p:spPr>
            <a:xfrm>
              <a:off x="7730602" y="-11774"/>
              <a:ext cx="2010583" cy="2593254"/>
            </a:xfrm>
            <a:prstGeom prst="rect">
              <a:avLst/>
            </a:prstGeom>
            <a:ln>
              <a:noFill/>
            </a:ln>
            <a:effectLst>
              <a:outerShdw blurRad="190500" algn="tl" rotWithShape="0">
                <a:srgbClr val="000000">
                  <a:alpha val="70000"/>
                </a:srgbClr>
              </a:outerShdw>
            </a:effectLst>
          </p:spPr>
        </p:pic>
        <p:pic>
          <p:nvPicPr>
            <p:cNvPr id="11" name="Picture 10">
              <a:extLst>
                <a:ext uri="{FF2B5EF4-FFF2-40B4-BE49-F238E27FC236}">
                  <a16:creationId xmlns:a16="http://schemas.microsoft.com/office/drawing/2014/main" id="{4CD51497-2C05-1C40-38D1-3907D12E1C94}"/>
                </a:ext>
              </a:extLst>
            </p:cNvPr>
            <p:cNvPicPr>
              <a:picLocks noChangeAspect="1"/>
            </p:cNvPicPr>
            <p:nvPr/>
          </p:nvPicPr>
          <p:blipFill>
            <a:blip r:embed="rId6"/>
            <a:stretch>
              <a:fillRect/>
            </a:stretch>
          </p:blipFill>
          <p:spPr>
            <a:xfrm rot="166193">
              <a:off x="8848198" y="2151942"/>
              <a:ext cx="2181906" cy="3237864"/>
            </a:xfrm>
            <a:prstGeom prst="rect">
              <a:avLst/>
            </a:prstGeom>
            <a:ln>
              <a:noFill/>
            </a:ln>
            <a:effectLst>
              <a:outerShdw blurRad="190500" algn="tl" rotWithShape="0">
                <a:srgbClr val="000000">
                  <a:alpha val="70000"/>
                </a:srgbClr>
              </a:outerShdw>
            </a:effectLst>
          </p:spPr>
        </p:pic>
        <p:pic>
          <p:nvPicPr>
            <p:cNvPr id="12" name="Picture 11">
              <a:extLst>
                <a:ext uri="{FF2B5EF4-FFF2-40B4-BE49-F238E27FC236}">
                  <a16:creationId xmlns:a16="http://schemas.microsoft.com/office/drawing/2014/main" id="{B9B06B23-EB4E-BCF6-6D31-9EB7AC698FF3}"/>
                </a:ext>
              </a:extLst>
            </p:cNvPr>
            <p:cNvPicPr>
              <a:picLocks noChangeAspect="1"/>
            </p:cNvPicPr>
            <p:nvPr/>
          </p:nvPicPr>
          <p:blipFill>
            <a:blip r:embed="rId7"/>
            <a:stretch>
              <a:fillRect/>
            </a:stretch>
          </p:blipFill>
          <p:spPr>
            <a:xfrm rot="21434228">
              <a:off x="6150183" y="2426766"/>
              <a:ext cx="2179737" cy="2824521"/>
            </a:xfrm>
            <a:prstGeom prst="rect">
              <a:avLst/>
            </a:prstGeom>
            <a:ln>
              <a:noFill/>
            </a:ln>
            <a:effectLst>
              <a:outerShdw blurRad="190500" algn="tl" rotWithShape="0">
                <a:srgbClr val="000000">
                  <a:alpha val="70000"/>
                </a:srgbClr>
              </a:outerShdw>
            </a:effectLst>
          </p:spPr>
        </p:pic>
      </p:grpSp>
      <p:pic>
        <p:nvPicPr>
          <p:cNvPr id="16" name="Picture 15" descr="A screenshot of a computer&#10;&#10;Description automatically generated">
            <a:extLst>
              <a:ext uri="{FF2B5EF4-FFF2-40B4-BE49-F238E27FC236}">
                <a16:creationId xmlns:a16="http://schemas.microsoft.com/office/drawing/2014/main" id="{048933E2-889A-846B-DBFF-D6BB4C391CDE}"/>
              </a:ext>
            </a:extLst>
          </p:cNvPr>
          <p:cNvPicPr>
            <a:picLocks noChangeAspect="1"/>
          </p:cNvPicPr>
          <p:nvPr/>
        </p:nvPicPr>
        <p:blipFill>
          <a:blip r:embed="rId8">
            <a:clrChange>
              <a:clrFrom>
                <a:srgbClr val="ADB7C1"/>
              </a:clrFrom>
              <a:clrTo>
                <a:srgbClr val="ADB7C1">
                  <a:alpha val="0"/>
                </a:srgbClr>
              </a:clrTo>
            </a:clrChange>
          </a:blip>
          <a:stretch>
            <a:fillRect/>
          </a:stretch>
        </p:blipFill>
        <p:spPr>
          <a:xfrm>
            <a:off x="14215170" y="4329349"/>
            <a:ext cx="9546170" cy="5968416"/>
          </a:xfrm>
          <a:prstGeom prst="rect">
            <a:avLst/>
          </a:prstGeom>
        </p:spPr>
      </p:pic>
      <p:pic>
        <p:nvPicPr>
          <p:cNvPr id="13" name="Graphic 12">
            <a:extLst>
              <a:ext uri="{FF2B5EF4-FFF2-40B4-BE49-F238E27FC236}">
                <a16:creationId xmlns:a16="http://schemas.microsoft.com/office/drawing/2014/main" id="{E6D95EC7-4C55-A971-8E7D-46161BBA981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4585644" y="891962"/>
            <a:ext cx="3768537" cy="3768537"/>
          </a:xfrm>
          <a:prstGeom prst="rect">
            <a:avLst/>
          </a:prstGeom>
        </p:spPr>
      </p:pic>
      <p:pic>
        <p:nvPicPr>
          <p:cNvPr id="19" name="Picture 18">
            <a:extLst>
              <a:ext uri="{FF2B5EF4-FFF2-40B4-BE49-F238E27FC236}">
                <a16:creationId xmlns:a16="http://schemas.microsoft.com/office/drawing/2014/main" id="{C0614AB6-2EBB-0938-5828-6902560A2DFA}"/>
              </a:ext>
            </a:extLst>
          </p:cNvPr>
          <p:cNvPicPr>
            <a:picLocks noChangeAspect="1"/>
          </p:cNvPicPr>
          <p:nvPr/>
        </p:nvPicPr>
        <p:blipFill>
          <a:blip r:embed="rId11"/>
          <a:stretch>
            <a:fillRect/>
          </a:stretch>
        </p:blipFill>
        <p:spPr>
          <a:xfrm>
            <a:off x="17445057" y="10043852"/>
            <a:ext cx="3086397" cy="3086397"/>
          </a:xfrm>
          <a:prstGeom prst="rect">
            <a:avLst/>
          </a:prstGeom>
        </p:spPr>
      </p:pic>
    </p:spTree>
    <p:extLst>
      <p:ext uri="{BB962C8B-B14F-4D97-AF65-F5344CB8AC3E}">
        <p14:creationId xmlns:p14="http://schemas.microsoft.com/office/powerpoint/2010/main" val="398526011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4CFD11-62F3-0505-4F10-8F0FB6250EC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E852DE2-F93E-9EF7-CB17-3EB441357F85}"/>
              </a:ext>
            </a:extLst>
          </p:cNvPr>
          <p:cNvSpPr txBox="1"/>
          <p:nvPr/>
        </p:nvSpPr>
        <p:spPr>
          <a:xfrm>
            <a:off x="7805629" y="153274"/>
            <a:ext cx="0" cy="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rtlCol="0">
            <a:noAutofit/>
          </a:bodyPr>
          <a:lstStyle/>
          <a:p>
            <a:pPr marL="444376" marR="0" lvl="0" indent="-446660" algn="l" defTabSz="2437912" rtl="0" eaLnBrk="1" fontAlgn="auto" latinLnBrk="0" hangingPunct="1">
              <a:lnSpc>
                <a:spcPct val="100000"/>
              </a:lnSpc>
              <a:spcBef>
                <a:spcPts val="2900"/>
              </a:spcBef>
              <a:spcAft>
                <a:spcPts val="0"/>
              </a:spcAft>
              <a:buClrTx/>
              <a:buSzPct val="100000"/>
              <a:buFontTx/>
              <a:buChar char="–"/>
              <a:tabLst/>
              <a:defRPr/>
            </a:pPr>
            <a:endParaRPr kumimoji="0" lang="en-US" sz="3600" b="0" i="0" u="none" strike="noStrike" kern="0" cap="none" spc="0" normalizeH="0" baseline="0" noProof="0">
              <a:ln>
                <a:noFill/>
              </a:ln>
              <a:solidFill>
                <a:srgbClr val="000000"/>
              </a:solidFill>
              <a:effectLst/>
              <a:uLnTx/>
              <a:uFillTx/>
              <a:latin typeface="IBM Plex Sans Light"/>
              <a:ea typeface="+mn-ea"/>
              <a:cs typeface="+mn-cs"/>
              <a:sym typeface="IBM Plex Sans Light"/>
            </a:endParaRPr>
          </a:p>
        </p:txBody>
      </p:sp>
      <p:sp>
        <p:nvSpPr>
          <p:cNvPr id="4" name="Title 6">
            <a:extLst>
              <a:ext uri="{FF2B5EF4-FFF2-40B4-BE49-F238E27FC236}">
                <a16:creationId xmlns:a16="http://schemas.microsoft.com/office/drawing/2014/main" id="{A83B5AB8-4BF9-5C92-A773-DE996E2FEE04}"/>
              </a:ext>
            </a:extLst>
          </p:cNvPr>
          <p:cNvSpPr txBox="1">
            <a:spLocks/>
          </p:cNvSpPr>
          <p:nvPr/>
        </p:nvSpPr>
        <p:spPr>
          <a:xfrm>
            <a:off x="768944" y="838985"/>
            <a:ext cx="18077856" cy="2545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Tx/>
              <a:buSzTx/>
              <a:buFontTx/>
              <a:buNone/>
              <a:tabLst/>
              <a:defRPr sz="86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marL="0" marR="0" lvl="0" indent="0" algn="l" defTabSz="2437912" rtl="0" eaLnBrk="1" fontAlgn="auto" latinLnBrk="0" hangingPunct="1">
              <a:lnSpc>
                <a:spcPct val="90000"/>
              </a:lnSpc>
              <a:spcBef>
                <a:spcPts val="0"/>
              </a:spcBef>
              <a:spcAft>
                <a:spcPts val="0"/>
              </a:spcAft>
              <a:buClrTx/>
              <a:buSzTx/>
              <a:buFontTx/>
              <a:buNone/>
              <a:tabLst/>
              <a:defRPr/>
            </a:pPr>
            <a:r>
              <a:rPr kumimoji="0" lang="en-US" sz="7996" b="0" i="0" u="none" strike="noStrike" kern="0" cap="none" spc="0" normalizeH="0" baseline="0" noProof="0">
                <a:ln>
                  <a:noFill/>
                </a:ln>
                <a:solidFill>
                  <a:srgbClr val="0F62FE"/>
                </a:solidFill>
                <a:effectLst/>
                <a:uLnTx/>
                <a:uFillTx/>
                <a:latin typeface="IBM Plex Sans Light" panose="020B0403050203000203" pitchFamily="34" charset="0"/>
                <a:ea typeface="+mj-ea"/>
                <a:cs typeface="+mj-cs"/>
                <a:sym typeface="IBM Plex Sans Light"/>
              </a:rPr>
              <a:t>Without </a:t>
            </a:r>
            <a:r>
              <a:rPr kumimoji="0" lang="en-US" sz="7996" b="0" i="0" u="none" strike="noStrike" kern="0" cap="none" spc="0" normalizeH="0" baseline="0" noProof="0" err="1">
                <a:ln>
                  <a:noFill/>
                </a:ln>
                <a:solidFill>
                  <a:srgbClr val="0F62FE"/>
                </a:solidFill>
                <a:effectLst/>
                <a:uLnTx/>
                <a:uFillTx/>
                <a:latin typeface="IBM Plex Sans Light" panose="020B0403050203000203" pitchFamily="34" charset="0"/>
                <a:ea typeface="+mj-ea"/>
                <a:cs typeface="+mj-cs"/>
                <a:sym typeface="IBM Plex Sans Light"/>
              </a:rPr>
              <a:t>Docling</a:t>
            </a:r>
            <a:r>
              <a:rPr kumimoji="0" lang="en-US" sz="7996" b="0" i="0" u="none" strike="noStrike" kern="0" cap="none" spc="0" normalizeH="0" baseline="0" noProof="0">
                <a:ln>
                  <a:noFill/>
                </a:ln>
                <a:solidFill>
                  <a:srgbClr val="0F62FE"/>
                </a:solidFill>
                <a:effectLst/>
                <a:uLnTx/>
                <a:uFillTx/>
                <a:latin typeface="IBM Plex Sans Light" panose="020B0403050203000203" pitchFamily="34" charset="0"/>
                <a:ea typeface="+mj-ea"/>
                <a:cs typeface="+mj-cs"/>
                <a:sym typeface="IBM Plex Sans Light"/>
              </a:rPr>
              <a:t>…</a:t>
            </a:r>
          </a:p>
          <a:p>
            <a:pPr defTabSz="2437912">
              <a:lnSpc>
                <a:spcPct val="90000"/>
              </a:lnSpc>
              <a:spcBef>
                <a:spcPts val="1200"/>
              </a:spcBef>
              <a:defRPr/>
            </a:pPr>
            <a:r>
              <a:rPr lang="en-US" sz="5400" i="1">
                <a:cs typeface="Arial" panose="020B0604020202020204" pitchFamily="34" charset="0"/>
              </a:rPr>
              <a:t>…it can go bad.</a:t>
            </a:r>
          </a:p>
          <a:p>
            <a:pPr marL="0" marR="0" lvl="0" indent="0" algn="l" defTabSz="2437912" rtl="0" eaLnBrk="1" fontAlgn="auto" latinLnBrk="0" hangingPunct="1">
              <a:lnSpc>
                <a:spcPct val="90000"/>
              </a:lnSpc>
              <a:spcBef>
                <a:spcPts val="0"/>
              </a:spcBef>
              <a:spcAft>
                <a:spcPts val="0"/>
              </a:spcAft>
              <a:buClrTx/>
              <a:buSzTx/>
              <a:buFontTx/>
              <a:buNone/>
              <a:tabLst/>
              <a:defRPr/>
            </a:pPr>
            <a:endParaRPr kumimoji="0" lang="en-US" sz="7996" b="0" i="0" u="none" strike="noStrike" kern="0" cap="none" spc="0" normalizeH="0" baseline="0" noProof="0">
              <a:ln>
                <a:noFill/>
              </a:ln>
              <a:solidFill>
                <a:srgbClr val="0F62FE"/>
              </a:solidFill>
              <a:effectLst/>
              <a:uLnTx/>
              <a:uFillTx/>
              <a:latin typeface="IBM Plex Sans Light" panose="020B0403050203000203" pitchFamily="34" charset="0"/>
              <a:ea typeface="+mj-ea"/>
              <a:cs typeface="+mj-cs"/>
              <a:sym typeface="IBM Plex Sans Light"/>
            </a:endParaRPr>
          </a:p>
        </p:txBody>
      </p:sp>
      <p:sp>
        <p:nvSpPr>
          <p:cNvPr id="2" name="TextBox 1">
            <a:extLst>
              <a:ext uri="{FF2B5EF4-FFF2-40B4-BE49-F238E27FC236}">
                <a16:creationId xmlns:a16="http://schemas.microsoft.com/office/drawing/2014/main" id="{19B2A57E-75DE-E1C6-BD0D-7A953F737619}"/>
              </a:ext>
            </a:extLst>
          </p:cNvPr>
          <p:cNvSpPr txBox="1"/>
          <p:nvPr/>
        </p:nvSpPr>
        <p:spPr>
          <a:xfrm>
            <a:off x="3617145" y="1933904"/>
            <a:ext cx="0" cy="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rtlCol="0">
            <a:noAutofit/>
          </a:bodyPr>
          <a:lstStyle/>
          <a:p>
            <a:pPr marL="888930" marR="0" lvl="0" indent="-893498" algn="l" defTabSz="4876800" rtl="0" eaLnBrk="1" fontAlgn="auto" latinLnBrk="0" hangingPunct="1">
              <a:lnSpc>
                <a:spcPct val="100000"/>
              </a:lnSpc>
              <a:spcBef>
                <a:spcPts val="5800"/>
              </a:spcBef>
              <a:spcAft>
                <a:spcPts val="0"/>
              </a:spcAft>
              <a:buClrTx/>
              <a:buSzPct val="100000"/>
              <a:buFontTx/>
              <a:buChar char="–"/>
              <a:tabLst/>
              <a:defRPr/>
            </a:pPr>
            <a:endParaRPr kumimoji="0" lang="en-US" sz="3600" b="0" i="0" u="none" strike="noStrike" kern="0" cap="none" spc="0" normalizeH="0" baseline="0" noProof="0">
              <a:ln>
                <a:noFill/>
              </a:ln>
              <a:solidFill>
                <a:srgbClr val="000000"/>
              </a:solidFill>
              <a:effectLst/>
              <a:uLnTx/>
              <a:uFillTx/>
              <a:latin typeface="IBM Plex Sans Light"/>
              <a:ea typeface="+mn-ea"/>
              <a:cs typeface="+mn-cs"/>
              <a:sym typeface="IBM Plex Sans Light"/>
            </a:endParaRPr>
          </a:p>
        </p:txBody>
      </p:sp>
      <p:pic>
        <p:nvPicPr>
          <p:cNvPr id="3074" name="Picture 2" descr="No alt text provided for this image">
            <a:extLst>
              <a:ext uri="{FF2B5EF4-FFF2-40B4-BE49-F238E27FC236}">
                <a16:creationId xmlns:a16="http://schemas.microsoft.com/office/drawing/2014/main" id="{0C39B9CE-5D0A-69D4-16D7-2519A35377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2609" y="3649764"/>
            <a:ext cx="8240025" cy="93923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No alt text provided for this image">
            <a:extLst>
              <a:ext uri="{FF2B5EF4-FFF2-40B4-BE49-F238E27FC236}">
                <a16:creationId xmlns:a16="http://schemas.microsoft.com/office/drawing/2014/main" id="{C1BD54AE-66B0-CB94-DB9D-D1A00F268D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17738" y="1604316"/>
            <a:ext cx="5970125" cy="3764495"/>
          </a:xfrm>
          <a:prstGeom prst="rect">
            <a:avLst/>
          </a:prstGeom>
          <a:noFill/>
          <a:effectLst>
            <a:outerShdw blurRad="406400" sx="102000" sy="102000" algn="ctr" rotWithShape="0">
              <a:prstClr val="black">
                <a:alpha val="20000"/>
              </a:prstClr>
            </a:outerShdw>
          </a:effectLst>
          <a:extLst>
            <a:ext uri="{909E8E84-426E-40DD-AFC4-6F175D3DCCD1}">
              <a14:hiddenFill xmlns:a14="http://schemas.microsoft.com/office/drawing/2010/main">
                <a:solidFill>
                  <a:srgbClr val="FFFFFF"/>
                </a:solidFill>
              </a14:hiddenFill>
            </a:ext>
          </a:extLst>
        </p:spPr>
      </p:pic>
      <p:pic>
        <p:nvPicPr>
          <p:cNvPr id="3078" name="Picture 6" descr="No alt text provided for this image">
            <a:extLst>
              <a:ext uri="{FF2B5EF4-FFF2-40B4-BE49-F238E27FC236}">
                <a16:creationId xmlns:a16="http://schemas.microsoft.com/office/drawing/2014/main" id="{3597C7D7-0AE1-D21A-2F06-8A9D98E269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067555" y="4581432"/>
            <a:ext cx="5935262" cy="3764495"/>
          </a:xfrm>
          <a:prstGeom prst="rect">
            <a:avLst/>
          </a:prstGeom>
          <a:noFill/>
          <a:effectLst>
            <a:outerShdw blurRad="406400" sx="102000" sy="102000" algn="ctr" rotWithShape="0">
              <a:prstClr val="black">
                <a:alpha val="20000"/>
              </a:prstClr>
            </a:outerShdw>
          </a:effectLst>
          <a:extLst>
            <a:ext uri="{909E8E84-426E-40DD-AFC4-6F175D3DCCD1}">
              <a14:hiddenFill xmlns:a14="http://schemas.microsoft.com/office/drawing/2010/main">
                <a:solidFill>
                  <a:srgbClr val="FFFFFF"/>
                </a:solidFill>
              </a14:hiddenFill>
            </a:ext>
          </a:extLst>
        </p:spPr>
      </p:pic>
      <p:pic>
        <p:nvPicPr>
          <p:cNvPr id="3080" name="Picture 8" descr="No alt text provided for this image">
            <a:extLst>
              <a:ext uri="{FF2B5EF4-FFF2-40B4-BE49-F238E27FC236}">
                <a16:creationId xmlns:a16="http://schemas.microsoft.com/office/drawing/2014/main" id="{11C737FB-0F0F-6890-BDF1-8BFE76B80DC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713950" y="5368811"/>
            <a:ext cx="4186243" cy="7716907"/>
          </a:xfrm>
          <a:prstGeom prst="rect">
            <a:avLst/>
          </a:prstGeom>
          <a:noFill/>
          <a:effectLst>
            <a:outerShdw blurRad="406400" sx="102000" sy="102000" algn="ctr" rotWithShape="0">
              <a:prstClr val="black">
                <a:alpha val="20000"/>
              </a:prstClr>
            </a:outerShdw>
          </a:effectLst>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B41A04FF-4F73-7ABD-25C1-4F297BC7C169}"/>
              </a:ext>
            </a:extLst>
          </p:cNvPr>
          <p:cNvSpPr txBox="1"/>
          <p:nvPr/>
        </p:nvSpPr>
        <p:spPr>
          <a:xfrm>
            <a:off x="11993526" y="10313581"/>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algn="l" defTabSz="2438400">
              <a:buSzPct val="100000"/>
            </a:pPr>
            <a:endParaRPr lang="en-US" sz="2400">
              <a:cs typeface="Arial" panose="020B0604020202020204" pitchFamily="34" charset="0"/>
            </a:endParaRPr>
          </a:p>
        </p:txBody>
      </p:sp>
      <p:sp>
        <p:nvSpPr>
          <p:cNvPr id="23" name="Right Arrow 22">
            <a:extLst>
              <a:ext uri="{FF2B5EF4-FFF2-40B4-BE49-F238E27FC236}">
                <a16:creationId xmlns:a16="http://schemas.microsoft.com/office/drawing/2014/main" id="{C93E506F-759B-036E-1CAF-BD8D81EA75D8}"/>
              </a:ext>
            </a:extLst>
          </p:cNvPr>
          <p:cNvSpPr/>
          <p:nvPr/>
        </p:nvSpPr>
        <p:spPr bwMode="auto">
          <a:xfrm>
            <a:off x="10549134" y="7334669"/>
            <a:ext cx="1284582" cy="1892595"/>
          </a:xfrm>
          <a:prstGeom prst="rightArrow">
            <a:avLst/>
          </a:prstGeom>
          <a:solidFill>
            <a:srgbClr val="FFC000"/>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US" sz="2000" b="0" i="0" u="none" strike="noStrike" cap="none" normalizeH="0" baseline="0">
              <a:ln>
                <a:noFill/>
              </a:ln>
              <a:solidFill>
                <a:schemeClr val="bg1"/>
              </a:solidFill>
              <a:effectLst/>
              <a:latin typeface="+mn-lt"/>
            </a:endParaRPr>
          </a:p>
        </p:txBody>
      </p:sp>
      <p:grpSp>
        <p:nvGrpSpPr>
          <p:cNvPr id="31" name="Group 30">
            <a:extLst>
              <a:ext uri="{FF2B5EF4-FFF2-40B4-BE49-F238E27FC236}">
                <a16:creationId xmlns:a16="http://schemas.microsoft.com/office/drawing/2014/main" id="{F35B4413-19E9-48E7-8219-9F63804A19E7}"/>
              </a:ext>
            </a:extLst>
          </p:cNvPr>
          <p:cNvGrpSpPr/>
          <p:nvPr/>
        </p:nvGrpSpPr>
        <p:grpSpPr>
          <a:xfrm>
            <a:off x="1274634" y="5028362"/>
            <a:ext cx="21837906" cy="7166283"/>
            <a:chOff x="1882609" y="5231280"/>
            <a:chExt cx="21837906" cy="7166283"/>
          </a:xfrm>
          <a:effectLst>
            <a:outerShdw blurRad="1270000" sx="150000" sy="150000" algn="ctr" rotWithShape="0">
              <a:prstClr val="black">
                <a:alpha val="40000"/>
              </a:prstClr>
            </a:outerShdw>
          </a:effectLst>
        </p:grpSpPr>
        <p:pic>
          <p:nvPicPr>
            <p:cNvPr id="24" name="Picture 23">
              <a:extLst>
                <a:ext uri="{FF2B5EF4-FFF2-40B4-BE49-F238E27FC236}">
                  <a16:creationId xmlns:a16="http://schemas.microsoft.com/office/drawing/2014/main" id="{554206B1-AF8A-99AC-661E-DA37B864D1AD}"/>
                </a:ext>
              </a:extLst>
            </p:cNvPr>
            <p:cNvPicPr>
              <a:picLocks noChangeAspect="1"/>
            </p:cNvPicPr>
            <p:nvPr/>
          </p:nvPicPr>
          <p:blipFill>
            <a:blip r:embed="rId7"/>
            <a:stretch>
              <a:fillRect/>
            </a:stretch>
          </p:blipFill>
          <p:spPr>
            <a:xfrm>
              <a:off x="1882609" y="5231280"/>
              <a:ext cx="21837906" cy="7166283"/>
            </a:xfrm>
            <a:prstGeom prst="rect">
              <a:avLst/>
            </a:prstGeom>
          </p:spPr>
        </p:pic>
        <p:pic>
          <p:nvPicPr>
            <p:cNvPr id="25" name="Graphic 24">
              <a:extLst>
                <a:ext uri="{FF2B5EF4-FFF2-40B4-BE49-F238E27FC236}">
                  <a16:creationId xmlns:a16="http://schemas.microsoft.com/office/drawing/2014/main" id="{5730282F-148F-0F03-8D12-816E25B0013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1328904" y="5368811"/>
              <a:ext cx="1546219" cy="1546219"/>
            </a:xfrm>
            <a:prstGeom prst="rect">
              <a:avLst/>
            </a:prstGeom>
          </p:spPr>
        </p:pic>
        <p:cxnSp>
          <p:nvCxnSpPr>
            <p:cNvPr id="27" name="Straight Connector 26">
              <a:extLst>
                <a:ext uri="{FF2B5EF4-FFF2-40B4-BE49-F238E27FC236}">
                  <a16:creationId xmlns:a16="http://schemas.microsoft.com/office/drawing/2014/main" id="{C0ED9BE4-7FF0-58F7-400C-360DE0D2B4D8}"/>
                </a:ext>
              </a:extLst>
            </p:cNvPr>
            <p:cNvCxnSpPr>
              <a:cxnSpLocks/>
            </p:cNvCxnSpPr>
            <p:nvPr/>
          </p:nvCxnSpPr>
          <p:spPr bwMode="auto">
            <a:xfrm>
              <a:off x="8932985" y="8053754"/>
              <a:ext cx="1189649" cy="0"/>
            </a:xfrm>
            <a:prstGeom prst="line">
              <a:avLst/>
            </a:prstGeom>
            <a:ln w="38100">
              <a:solidFill>
                <a:srgbClr val="F1A21B"/>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9DEBE2E7-AA41-9B82-AB48-A8B193B2E775}"/>
                </a:ext>
              </a:extLst>
            </p:cNvPr>
            <p:cNvCxnSpPr>
              <a:cxnSpLocks/>
            </p:cNvCxnSpPr>
            <p:nvPr/>
          </p:nvCxnSpPr>
          <p:spPr bwMode="auto">
            <a:xfrm>
              <a:off x="14624539" y="11775831"/>
              <a:ext cx="2168769" cy="0"/>
            </a:xfrm>
            <a:prstGeom prst="line">
              <a:avLst/>
            </a:prstGeom>
            <a:ln w="38100">
              <a:solidFill>
                <a:srgbClr val="F1A21B"/>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6182584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4D20F5-B8AA-07FB-B876-1D928A97368D}"/>
            </a:ext>
          </a:extLst>
        </p:cNvPr>
        <p:cNvGrpSpPr/>
        <p:nvPr/>
      </p:nvGrpSpPr>
      <p:grpSpPr>
        <a:xfrm>
          <a:off x="0" y="0"/>
          <a:ext cx="0" cy="0"/>
          <a:chOff x="0" y="0"/>
          <a:chExt cx="0" cy="0"/>
        </a:xfrm>
      </p:grpSpPr>
      <p:sp>
        <p:nvSpPr>
          <p:cNvPr id="23" name="TextBox 22">
            <a:extLst>
              <a:ext uri="{FF2B5EF4-FFF2-40B4-BE49-F238E27FC236}">
                <a16:creationId xmlns:a16="http://schemas.microsoft.com/office/drawing/2014/main" id="{033F882E-4B48-F633-E628-8899C74BFDD0}"/>
              </a:ext>
            </a:extLst>
          </p:cNvPr>
          <p:cNvSpPr txBox="1"/>
          <p:nvPr/>
        </p:nvSpPr>
        <p:spPr>
          <a:xfrm>
            <a:off x="9339048" y="3487255"/>
            <a:ext cx="9378160" cy="8978936"/>
          </a:xfrm>
          <a:prstGeom prst="rect">
            <a:avLst/>
          </a:prstGeom>
          <a:solidFill>
            <a:schemeClr val="bg2"/>
          </a:solidFill>
          <a:ln w="12700">
            <a:solidFill>
              <a:schemeClr val="tx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80" tIns="182880" rIns="182880" bIns="182880" rtlCol="0">
            <a:spAutoFit/>
          </a:bodyPr>
          <a:lstStyle/>
          <a:p>
            <a:pPr algn="l" defTabSz="2438400">
              <a:buSzPct val="100000"/>
            </a:pPr>
            <a:r>
              <a:rPr lang="en-US" sz="1400">
                <a:cs typeface="Arial" panose="020B0604020202020204" pitchFamily="34" charset="0"/>
              </a:rPr>
              <a:t>KDD ’22, August 14–18, 2022, Washington, DC, USA Birgit </a:t>
            </a:r>
            <a:r>
              <a:rPr lang="en-US" sz="1400" err="1">
                <a:cs typeface="Arial" panose="020B0604020202020204" pitchFamily="34" charset="0"/>
              </a:rPr>
              <a:t>Pfitzmann</a:t>
            </a:r>
            <a:r>
              <a:rPr lang="en-US" sz="1400">
                <a:cs typeface="Arial" panose="020B0604020202020204" pitchFamily="34" charset="0"/>
              </a:rPr>
              <a:t>, Christoph Auer, Michele Dolfi, Ahmed S. Nassar, and Peter Staar</a:t>
            </a:r>
          </a:p>
          <a:p>
            <a:pPr algn="l" defTabSz="2438400">
              <a:buSzPct val="100000"/>
            </a:pPr>
            <a:endParaRPr lang="en-US" sz="1400">
              <a:cs typeface="Arial" panose="020B0604020202020204" pitchFamily="34" charset="0"/>
            </a:endParaRPr>
          </a:p>
          <a:p>
            <a:pPr algn="l" defTabSz="2438400">
              <a:buSzPct val="100000"/>
            </a:pPr>
            <a:r>
              <a:rPr lang="en-US" sz="1400">
                <a:cs typeface="Arial" panose="020B0604020202020204" pitchFamily="34" charset="0"/>
              </a:rPr>
              <a:t>Table 1: </a:t>
            </a:r>
            <a:r>
              <a:rPr lang="en-US" sz="1400" err="1">
                <a:cs typeface="Arial" panose="020B0604020202020204" pitchFamily="34" charset="0"/>
              </a:rPr>
              <a:t>DocLayNet</a:t>
            </a:r>
            <a:r>
              <a:rPr lang="en-US" sz="1400">
                <a:cs typeface="Arial" panose="020B0604020202020204" pitchFamily="34" charset="0"/>
              </a:rPr>
              <a:t> dataset overview. Along with the frequency of each class label, we present the relative occurrence (as %</a:t>
            </a:r>
          </a:p>
          <a:p>
            <a:pPr algn="l" defTabSz="2438400">
              <a:buSzPct val="100000"/>
            </a:pPr>
            <a:r>
              <a:rPr lang="en-US" sz="1400">
                <a:cs typeface="Arial" panose="020B0604020202020204" pitchFamily="34" charset="0"/>
              </a:rPr>
              <a:t>of row “Total”) in the train, test and validation sets. The inter-annotator agreement is computed as the mAP@0.5-0.95 metric</a:t>
            </a:r>
          </a:p>
          <a:p>
            <a:pPr algn="l" defTabSz="2438400">
              <a:buSzPct val="100000"/>
            </a:pPr>
            <a:r>
              <a:rPr lang="en-US" sz="1400">
                <a:cs typeface="Arial" panose="020B0604020202020204" pitchFamily="34" charset="0"/>
              </a:rPr>
              <a:t>between pairwise annotations from the triple-annotated pages, from which we obtain accuracy ranges.</a:t>
            </a:r>
          </a:p>
          <a:p>
            <a:pPr algn="l" defTabSz="2438400">
              <a:buSzPct val="100000"/>
            </a:pPr>
            <a:endParaRPr lang="en-US" sz="1400">
              <a:cs typeface="Arial" panose="020B0604020202020204" pitchFamily="34" charset="0"/>
            </a:endParaRPr>
          </a:p>
          <a:p>
            <a:pPr algn="l" defTabSz="2438400">
              <a:buSzPct val="100000"/>
            </a:pPr>
            <a:r>
              <a:rPr lang="en-US" sz="1400">
                <a:cs typeface="Arial" panose="020B0604020202020204" pitchFamily="34" charset="0"/>
              </a:rPr>
              <a:t>% of Total</a:t>
            </a:r>
          </a:p>
          <a:p>
            <a:pPr algn="l" defTabSz="2438400">
              <a:buSzPct val="100000"/>
            </a:pPr>
            <a:endParaRPr lang="en-US" sz="1400">
              <a:cs typeface="Arial" panose="020B0604020202020204" pitchFamily="34" charset="0"/>
            </a:endParaRPr>
          </a:p>
          <a:p>
            <a:pPr algn="l" defTabSz="2438400">
              <a:buSzPct val="100000"/>
            </a:pPr>
            <a:r>
              <a:rPr lang="en-US" sz="1400">
                <a:cs typeface="Arial" panose="020B0604020202020204" pitchFamily="34" charset="0"/>
              </a:rPr>
              <a:t>triple inter-annotator </a:t>
            </a:r>
            <a:r>
              <a:rPr lang="en-US" sz="1400" err="1">
                <a:cs typeface="Arial" panose="020B0604020202020204" pitchFamily="34" charset="0"/>
              </a:rPr>
              <a:t>mAP</a:t>
            </a:r>
            <a:r>
              <a:rPr lang="en-US" sz="1400">
                <a:cs typeface="Arial" panose="020B0604020202020204" pitchFamily="34" charset="0"/>
              </a:rPr>
              <a:t> @ 0.5-0.95 (%)</a:t>
            </a:r>
          </a:p>
          <a:p>
            <a:pPr algn="l" defTabSz="2438400">
              <a:buSzPct val="100000"/>
            </a:pPr>
            <a:endParaRPr lang="en-US" sz="1400">
              <a:cs typeface="Arial" panose="020B0604020202020204" pitchFamily="34" charset="0"/>
            </a:endParaRPr>
          </a:p>
          <a:p>
            <a:pPr algn="l" defTabSz="2438400">
              <a:buSzPct val="100000"/>
            </a:pPr>
            <a:r>
              <a:rPr lang="en-US" sz="1400">
                <a:cs typeface="Arial" panose="020B0604020202020204" pitchFamily="34" charset="0"/>
              </a:rPr>
              <a:t>[…]</a:t>
            </a:r>
          </a:p>
          <a:p>
            <a:pPr algn="l" defTabSz="2438400">
              <a:buSzPct val="100000"/>
            </a:pPr>
            <a:r>
              <a:rPr lang="en-US" sz="1400">
                <a:cs typeface="Arial" panose="020B0604020202020204" pitchFamily="34" charset="0"/>
              </a:rPr>
              <a:t>Count</a:t>
            </a:r>
          </a:p>
          <a:p>
            <a:pPr algn="l" defTabSz="2438400">
              <a:buSzPct val="100000"/>
            </a:pPr>
            <a:r>
              <a:rPr lang="en-US" sz="1400">
                <a:cs typeface="Arial" panose="020B0604020202020204" pitchFamily="34" charset="0"/>
              </a:rPr>
              <a:t>22524</a:t>
            </a:r>
          </a:p>
          <a:p>
            <a:pPr algn="l" defTabSz="2438400">
              <a:buSzPct val="100000"/>
            </a:pPr>
            <a:r>
              <a:rPr lang="en-US" sz="1400">
                <a:cs typeface="Arial" panose="020B0604020202020204" pitchFamily="34" charset="0"/>
              </a:rPr>
              <a:t>6318</a:t>
            </a:r>
          </a:p>
          <a:p>
            <a:pPr algn="l" defTabSz="2438400">
              <a:buSzPct val="100000"/>
            </a:pPr>
            <a:r>
              <a:rPr lang="en-US" sz="1400">
                <a:cs typeface="Arial" panose="020B0604020202020204" pitchFamily="34" charset="0"/>
              </a:rPr>
              <a:t>25027</a:t>
            </a:r>
          </a:p>
          <a:p>
            <a:pPr algn="l" defTabSz="2438400">
              <a:buSzPct val="100000"/>
            </a:pPr>
            <a:r>
              <a:rPr lang="en-US" sz="1400">
                <a:cs typeface="Arial" panose="020B0604020202020204" pitchFamily="34" charset="0"/>
              </a:rPr>
              <a:t>185660</a:t>
            </a:r>
          </a:p>
          <a:p>
            <a:pPr algn="l" defTabSz="2438400">
              <a:buSzPct val="100000"/>
            </a:pPr>
            <a:r>
              <a:rPr lang="en-US" sz="1400">
                <a:cs typeface="Arial" panose="020B0604020202020204" pitchFamily="34" charset="0"/>
              </a:rPr>
              <a:t>70878</a:t>
            </a:r>
          </a:p>
          <a:p>
            <a:pPr algn="l" defTabSz="2438400">
              <a:buSzPct val="100000"/>
            </a:pPr>
            <a:r>
              <a:rPr lang="en-US" sz="1400">
                <a:cs typeface="Arial" panose="020B0604020202020204" pitchFamily="34" charset="0"/>
              </a:rPr>
              <a:t>58022</a:t>
            </a:r>
          </a:p>
          <a:p>
            <a:pPr algn="l" defTabSz="2438400">
              <a:buSzPct val="100000"/>
            </a:pPr>
            <a:r>
              <a:rPr lang="en-US" sz="1400">
                <a:cs typeface="Arial" panose="020B0604020202020204" pitchFamily="34" charset="0"/>
              </a:rPr>
              <a:t>45976</a:t>
            </a:r>
          </a:p>
          <a:p>
            <a:pPr algn="l" defTabSz="2438400">
              <a:buSzPct val="100000"/>
            </a:pPr>
            <a:r>
              <a:rPr lang="en-US" sz="1400">
                <a:cs typeface="Arial" panose="020B0604020202020204" pitchFamily="34" charset="0"/>
              </a:rPr>
              <a:t>142884</a:t>
            </a:r>
          </a:p>
          <a:p>
            <a:pPr algn="l" defTabSz="2438400">
              <a:buSzPct val="100000"/>
            </a:pPr>
            <a:r>
              <a:rPr lang="en-US" sz="1400">
                <a:cs typeface="Arial" panose="020B0604020202020204" pitchFamily="34" charset="0"/>
              </a:rPr>
              <a:t>34733</a:t>
            </a:r>
          </a:p>
          <a:p>
            <a:pPr algn="l" defTabSz="2438400">
              <a:buSzPct val="100000"/>
            </a:pPr>
            <a:r>
              <a:rPr lang="en-US" sz="1400">
                <a:cs typeface="Arial" panose="020B0604020202020204" pitchFamily="34" charset="0"/>
              </a:rPr>
              <a:t>510377</a:t>
            </a:r>
          </a:p>
          <a:p>
            <a:pPr algn="l" defTabSz="2438400">
              <a:buSzPct val="100000"/>
            </a:pPr>
            <a:r>
              <a:rPr lang="en-US" sz="1400">
                <a:cs typeface="Arial" panose="020B0604020202020204" pitchFamily="34" charset="0"/>
              </a:rPr>
              <a:t>5071</a:t>
            </a:r>
          </a:p>
          <a:p>
            <a:pPr algn="l" defTabSz="2438400">
              <a:buSzPct val="100000"/>
            </a:pPr>
            <a:r>
              <a:rPr lang="en-US" sz="1400">
                <a:cs typeface="Arial" panose="020B0604020202020204" pitchFamily="34" charset="0"/>
              </a:rPr>
              <a:t>1107470</a:t>
            </a:r>
          </a:p>
          <a:p>
            <a:pPr algn="l" defTabSz="2438400">
              <a:buSzPct val="100000"/>
            </a:pPr>
            <a:endParaRPr lang="en-US" sz="1400">
              <a:cs typeface="Arial" panose="020B0604020202020204" pitchFamily="34" charset="0"/>
            </a:endParaRPr>
          </a:p>
          <a:p>
            <a:pPr algn="l" defTabSz="2438400">
              <a:buSzPct val="100000"/>
            </a:pPr>
            <a:r>
              <a:rPr lang="en-US" sz="1400">
                <a:cs typeface="Arial" panose="020B0604020202020204" pitchFamily="34" charset="0"/>
              </a:rPr>
              <a:t>[…]</a:t>
            </a:r>
          </a:p>
          <a:p>
            <a:pPr algn="l" defTabSz="2438400">
              <a:buSzPct val="100000"/>
            </a:pPr>
            <a:endParaRPr lang="en-US" sz="1400">
              <a:cs typeface="Arial" panose="020B0604020202020204" pitchFamily="34" charset="0"/>
            </a:endParaRPr>
          </a:p>
          <a:p>
            <a:pPr algn="l" defTabSz="2438400">
              <a:buSzPct val="100000"/>
            </a:pPr>
            <a:endParaRPr lang="en-US" sz="1400">
              <a:cs typeface="Arial" panose="020B0604020202020204" pitchFamily="34" charset="0"/>
            </a:endParaRPr>
          </a:p>
          <a:p>
            <a:pPr algn="l" defTabSz="2438400">
              <a:buSzPct val="100000"/>
            </a:pPr>
            <a:r>
              <a:rPr lang="en-US" sz="1400">
                <a:cs typeface="Arial" panose="020B0604020202020204" pitchFamily="34" charset="0"/>
              </a:rPr>
              <a:t>include publication repositories such as arXiv3, government </a:t>
            </a:r>
            <a:r>
              <a:rPr lang="en-US" sz="1400" err="1">
                <a:cs typeface="Arial" panose="020B0604020202020204" pitchFamily="34" charset="0"/>
              </a:rPr>
              <a:t>o"ces</a:t>
            </a:r>
            <a:r>
              <a:rPr lang="en-US" sz="1400">
                <a:cs typeface="Arial" panose="020B0604020202020204" pitchFamily="34" charset="0"/>
              </a:rPr>
              <a:t>,</a:t>
            </a:r>
          </a:p>
          <a:p>
            <a:pPr algn="l" defTabSz="2438400">
              <a:buSzPct val="100000"/>
            </a:pPr>
            <a:r>
              <a:rPr lang="en-US" sz="1400">
                <a:cs typeface="Arial" panose="020B0604020202020204" pitchFamily="34" charset="0"/>
              </a:rPr>
              <a:t>company websites as well as data directory services for #</a:t>
            </a:r>
            <a:r>
              <a:rPr lang="en-US" sz="1400" err="1">
                <a:cs typeface="Arial" panose="020B0604020202020204" pitchFamily="34" charset="0"/>
              </a:rPr>
              <a:t>nancial</a:t>
            </a:r>
            <a:endParaRPr lang="en-US" sz="1400">
              <a:cs typeface="Arial" panose="020B0604020202020204" pitchFamily="34" charset="0"/>
            </a:endParaRPr>
          </a:p>
          <a:p>
            <a:pPr algn="l" defTabSz="2438400">
              <a:buSzPct val="100000"/>
            </a:pPr>
            <a:r>
              <a:rPr lang="en-US" sz="1400">
                <a:cs typeface="Arial" panose="020B0604020202020204" pitchFamily="34" charset="0"/>
              </a:rPr>
              <a:t>reports and patents. Scanned documents were excluded wherever</a:t>
            </a:r>
          </a:p>
          <a:p>
            <a:pPr algn="l" defTabSz="2438400">
              <a:buSzPct val="100000"/>
            </a:pPr>
            <a:r>
              <a:rPr lang="en-US" sz="1400">
                <a:cs typeface="Arial" panose="020B0604020202020204" pitchFamily="34" charset="0"/>
              </a:rPr>
              <a:t>possible because they can be rotated or skewed. This would not</a:t>
            </a:r>
          </a:p>
          <a:p>
            <a:pPr algn="l" defTabSz="2438400">
              <a:buSzPct val="100000"/>
            </a:pPr>
            <a:r>
              <a:rPr lang="en-US" sz="1400">
                <a:cs typeface="Arial" panose="020B0604020202020204" pitchFamily="34" charset="0"/>
              </a:rPr>
              <a:t>allow us to perform annotation with rectangular bounding-boxes</a:t>
            </a:r>
          </a:p>
          <a:p>
            <a:pPr algn="l" defTabSz="2438400">
              <a:buSzPct val="100000"/>
            </a:pPr>
            <a:r>
              <a:rPr lang="en-US" sz="1400">
                <a:cs typeface="Arial" panose="020B0604020202020204" pitchFamily="34" charset="0"/>
              </a:rPr>
              <a:t>and therefore complicate the annotation process.</a:t>
            </a:r>
          </a:p>
          <a:p>
            <a:pPr algn="l" defTabSz="2438400">
              <a:buSzPct val="100000"/>
            </a:pPr>
            <a:endParaRPr lang="en-US" sz="1400">
              <a:cs typeface="Arial" panose="020B0604020202020204" pitchFamily="34" charset="0"/>
            </a:endParaRPr>
          </a:p>
          <a:p>
            <a:pPr algn="l" defTabSz="2438400">
              <a:buSzPct val="100000"/>
            </a:pPr>
            <a:r>
              <a:rPr lang="en-US" sz="1400">
                <a:cs typeface="Arial" panose="020B0604020202020204" pitchFamily="34" charset="0"/>
              </a:rPr>
              <a:t>[…]</a:t>
            </a:r>
          </a:p>
          <a:p>
            <a:pPr algn="l" defTabSz="2438400">
              <a:buSzPct val="100000"/>
            </a:pPr>
            <a:endParaRPr lang="en-US" sz="1400">
              <a:cs typeface="Arial" panose="020B0604020202020204" pitchFamily="34" charset="0"/>
            </a:endParaRPr>
          </a:p>
        </p:txBody>
      </p:sp>
      <p:sp>
        <p:nvSpPr>
          <p:cNvPr id="9" name="Rectangle 8">
            <a:extLst>
              <a:ext uri="{FF2B5EF4-FFF2-40B4-BE49-F238E27FC236}">
                <a16:creationId xmlns:a16="http://schemas.microsoft.com/office/drawing/2014/main" id="{F872A7BA-2360-185D-D790-216EF0CB76BD}"/>
              </a:ext>
            </a:extLst>
          </p:cNvPr>
          <p:cNvSpPr/>
          <p:nvPr/>
        </p:nvSpPr>
        <p:spPr bwMode="auto">
          <a:xfrm>
            <a:off x="14134956" y="3004456"/>
            <a:ext cx="4780755" cy="10338319"/>
          </a:xfrm>
          <a:prstGeom prst="rect">
            <a:avLst/>
          </a:prstGeom>
          <a:gradFill>
            <a:gsLst>
              <a:gs pos="0">
                <a:schemeClr val="bg1">
                  <a:alpha val="0"/>
                </a:schemeClr>
              </a:gs>
              <a:gs pos="70000">
                <a:srgbClr val="FFFFFF"/>
              </a:gs>
              <a:gs pos="100000">
                <a:schemeClr val="bg1"/>
              </a:gs>
            </a:gsLst>
            <a:lin ang="0" scaled="0"/>
          </a:gra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3" name="TextBox 2">
            <a:extLst>
              <a:ext uri="{FF2B5EF4-FFF2-40B4-BE49-F238E27FC236}">
                <a16:creationId xmlns:a16="http://schemas.microsoft.com/office/drawing/2014/main" id="{5FE1E651-C594-8DB4-0E4A-DA8E975A4724}"/>
              </a:ext>
            </a:extLst>
          </p:cNvPr>
          <p:cNvSpPr txBox="1"/>
          <p:nvPr/>
        </p:nvSpPr>
        <p:spPr>
          <a:xfrm>
            <a:off x="7805629" y="153274"/>
            <a:ext cx="0" cy="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rtlCol="0">
            <a:noAutofit/>
          </a:bodyPr>
          <a:lstStyle/>
          <a:p>
            <a:pPr marL="444376" marR="0" lvl="0" indent="-446660" algn="l" defTabSz="2437912" rtl="0" eaLnBrk="1" fontAlgn="auto" latinLnBrk="0" hangingPunct="1">
              <a:lnSpc>
                <a:spcPct val="100000"/>
              </a:lnSpc>
              <a:spcBef>
                <a:spcPts val="2900"/>
              </a:spcBef>
              <a:spcAft>
                <a:spcPts val="0"/>
              </a:spcAft>
              <a:buClrTx/>
              <a:buSzPct val="100000"/>
              <a:buFontTx/>
              <a:buChar char="–"/>
              <a:tabLst/>
              <a:defRPr/>
            </a:pPr>
            <a:endParaRPr kumimoji="0" lang="en-US" sz="3600" b="0" i="0" u="none" strike="noStrike" kern="0" cap="none" spc="0" normalizeH="0" baseline="0" noProof="0">
              <a:ln>
                <a:noFill/>
              </a:ln>
              <a:solidFill>
                <a:srgbClr val="000000"/>
              </a:solidFill>
              <a:effectLst/>
              <a:uLnTx/>
              <a:uFillTx/>
              <a:latin typeface="IBM Plex Sans Light"/>
              <a:ea typeface="+mn-ea"/>
              <a:cs typeface="+mn-cs"/>
              <a:sym typeface="IBM Plex Sans Light"/>
            </a:endParaRPr>
          </a:p>
        </p:txBody>
      </p:sp>
      <p:sp>
        <p:nvSpPr>
          <p:cNvPr id="4" name="Title 6">
            <a:extLst>
              <a:ext uri="{FF2B5EF4-FFF2-40B4-BE49-F238E27FC236}">
                <a16:creationId xmlns:a16="http://schemas.microsoft.com/office/drawing/2014/main" id="{730F8EB3-42E2-C5E5-6FCA-F49B490BD9AB}"/>
              </a:ext>
            </a:extLst>
          </p:cNvPr>
          <p:cNvSpPr txBox="1">
            <a:spLocks/>
          </p:cNvSpPr>
          <p:nvPr/>
        </p:nvSpPr>
        <p:spPr>
          <a:xfrm>
            <a:off x="768944" y="838985"/>
            <a:ext cx="18077856" cy="2545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Tx/>
              <a:buSzTx/>
              <a:buFontTx/>
              <a:buNone/>
              <a:tabLst/>
              <a:defRPr sz="86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marL="0" marR="0" lvl="0" indent="0" algn="l" defTabSz="2437912" rtl="0" eaLnBrk="1" fontAlgn="auto" latinLnBrk="0" hangingPunct="1">
              <a:lnSpc>
                <a:spcPct val="90000"/>
              </a:lnSpc>
              <a:spcBef>
                <a:spcPts val="0"/>
              </a:spcBef>
              <a:spcAft>
                <a:spcPts val="0"/>
              </a:spcAft>
              <a:buClrTx/>
              <a:buSzTx/>
              <a:buFontTx/>
              <a:buNone/>
              <a:tabLst/>
              <a:defRPr/>
            </a:pPr>
            <a:r>
              <a:rPr kumimoji="0" lang="en-US" sz="7996" b="0" i="0" u="none" strike="noStrike" kern="0" cap="none" spc="0" normalizeH="0" baseline="0" noProof="0">
                <a:ln>
                  <a:noFill/>
                </a:ln>
                <a:solidFill>
                  <a:srgbClr val="0F62FE"/>
                </a:solidFill>
                <a:effectLst/>
                <a:uLnTx/>
                <a:uFillTx/>
                <a:latin typeface="IBM Plex Sans Light" panose="020B0403050203000203" pitchFamily="34" charset="0"/>
                <a:ea typeface="+mj-ea"/>
                <a:cs typeface="+mj-cs"/>
                <a:sym typeface="IBM Plex Sans Light"/>
              </a:rPr>
              <a:t>Recovering structured content from PDF</a:t>
            </a:r>
          </a:p>
          <a:p>
            <a:pPr defTabSz="2437912">
              <a:lnSpc>
                <a:spcPct val="90000"/>
              </a:lnSpc>
              <a:spcBef>
                <a:spcPts val="1200"/>
              </a:spcBef>
              <a:defRPr/>
            </a:pPr>
            <a:r>
              <a:rPr lang="en-US" sz="5400" i="1">
                <a:cs typeface="Arial" panose="020B0604020202020204" pitchFamily="34" charset="0"/>
              </a:rPr>
              <a:t>with low-level PDF parsers</a:t>
            </a:r>
          </a:p>
          <a:p>
            <a:pPr marL="0" marR="0" lvl="0" indent="0" algn="l" defTabSz="2437912" rtl="0" eaLnBrk="1" fontAlgn="auto" latinLnBrk="0" hangingPunct="1">
              <a:lnSpc>
                <a:spcPct val="90000"/>
              </a:lnSpc>
              <a:spcBef>
                <a:spcPts val="0"/>
              </a:spcBef>
              <a:spcAft>
                <a:spcPts val="0"/>
              </a:spcAft>
              <a:buClrTx/>
              <a:buSzTx/>
              <a:buFontTx/>
              <a:buNone/>
              <a:tabLst/>
              <a:defRPr/>
            </a:pPr>
            <a:endParaRPr kumimoji="0" lang="en-US" sz="7996" b="0" i="0" u="none" strike="noStrike" kern="0" cap="none" spc="0" normalizeH="0" baseline="0" noProof="0">
              <a:ln>
                <a:noFill/>
              </a:ln>
              <a:solidFill>
                <a:srgbClr val="0F62FE"/>
              </a:solidFill>
              <a:effectLst/>
              <a:uLnTx/>
              <a:uFillTx/>
              <a:latin typeface="IBM Plex Sans Light" panose="020B0403050203000203" pitchFamily="34" charset="0"/>
              <a:ea typeface="+mj-ea"/>
              <a:cs typeface="+mj-cs"/>
              <a:sym typeface="IBM Plex Sans Light"/>
            </a:endParaRPr>
          </a:p>
        </p:txBody>
      </p:sp>
      <p:sp>
        <p:nvSpPr>
          <p:cNvPr id="2" name="TextBox 1">
            <a:extLst>
              <a:ext uri="{FF2B5EF4-FFF2-40B4-BE49-F238E27FC236}">
                <a16:creationId xmlns:a16="http://schemas.microsoft.com/office/drawing/2014/main" id="{DB4E91BE-BE21-6F88-7B5F-1639C94BD542}"/>
              </a:ext>
            </a:extLst>
          </p:cNvPr>
          <p:cNvSpPr txBox="1"/>
          <p:nvPr/>
        </p:nvSpPr>
        <p:spPr>
          <a:xfrm>
            <a:off x="3617145" y="1933904"/>
            <a:ext cx="0" cy="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rtlCol="0">
            <a:noAutofit/>
          </a:bodyPr>
          <a:lstStyle/>
          <a:p>
            <a:pPr marL="888930" marR="0" lvl="0" indent="-893498" algn="l" defTabSz="4876800" rtl="0" eaLnBrk="1" fontAlgn="auto" latinLnBrk="0" hangingPunct="1">
              <a:lnSpc>
                <a:spcPct val="100000"/>
              </a:lnSpc>
              <a:spcBef>
                <a:spcPts val="5800"/>
              </a:spcBef>
              <a:spcAft>
                <a:spcPts val="0"/>
              </a:spcAft>
              <a:buClrTx/>
              <a:buSzPct val="100000"/>
              <a:buFontTx/>
              <a:buChar char="–"/>
              <a:tabLst/>
              <a:defRPr/>
            </a:pPr>
            <a:endParaRPr kumimoji="0" lang="en-US" sz="3600" b="0" i="0" u="none" strike="noStrike" kern="0" cap="none" spc="0" normalizeH="0" baseline="0" noProof="0">
              <a:ln>
                <a:noFill/>
              </a:ln>
              <a:solidFill>
                <a:srgbClr val="000000"/>
              </a:solidFill>
              <a:effectLst/>
              <a:uLnTx/>
              <a:uFillTx/>
              <a:latin typeface="IBM Plex Sans Light"/>
              <a:ea typeface="+mn-ea"/>
              <a:cs typeface="+mn-cs"/>
              <a:sym typeface="IBM Plex Sans Light"/>
            </a:endParaRPr>
          </a:p>
        </p:txBody>
      </p:sp>
      <p:pic>
        <p:nvPicPr>
          <p:cNvPr id="22" name="Picture 21">
            <a:extLst>
              <a:ext uri="{FF2B5EF4-FFF2-40B4-BE49-F238E27FC236}">
                <a16:creationId xmlns:a16="http://schemas.microsoft.com/office/drawing/2014/main" id="{40662DBB-2204-B3A1-0F5E-19CB4214E570}"/>
              </a:ext>
            </a:extLst>
          </p:cNvPr>
          <p:cNvPicPr>
            <a:picLocks noChangeAspect="1"/>
          </p:cNvPicPr>
          <p:nvPr/>
        </p:nvPicPr>
        <p:blipFill>
          <a:blip r:embed="rId3"/>
          <a:srcRect/>
          <a:stretch/>
        </p:blipFill>
        <p:spPr>
          <a:xfrm>
            <a:off x="982362" y="3487255"/>
            <a:ext cx="6866238" cy="8875868"/>
          </a:xfrm>
          <a:prstGeom prst="rect">
            <a:avLst/>
          </a:prstGeom>
          <a:effectLst>
            <a:outerShdw blurRad="406400" sx="102000" sy="102000" algn="ctr" rotWithShape="0">
              <a:prstClr val="black">
                <a:alpha val="20000"/>
              </a:prstClr>
            </a:outerShdw>
          </a:effectLst>
        </p:spPr>
      </p:pic>
      <p:sp>
        <p:nvSpPr>
          <p:cNvPr id="24" name="Right Arrow 23">
            <a:extLst>
              <a:ext uri="{FF2B5EF4-FFF2-40B4-BE49-F238E27FC236}">
                <a16:creationId xmlns:a16="http://schemas.microsoft.com/office/drawing/2014/main" id="{C8FC9C4C-874F-4583-5808-046D85FCAFFE}"/>
              </a:ext>
            </a:extLst>
          </p:cNvPr>
          <p:cNvSpPr/>
          <p:nvPr/>
        </p:nvSpPr>
        <p:spPr bwMode="auto">
          <a:xfrm>
            <a:off x="8197716" y="6935491"/>
            <a:ext cx="902716" cy="1625600"/>
          </a:xfrm>
          <a:prstGeom prst="rightArrow">
            <a:avLst>
              <a:gd name="adj1" fmla="val 45408"/>
              <a:gd name="adj2" fmla="val 100000"/>
            </a:avLst>
          </a:prstGeom>
          <a:solidFill>
            <a:schemeClr val="accent1">
              <a:lumMod val="60000"/>
              <a:lumOff val="4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US" sz="2000" b="0" i="0" u="none" strike="noStrike" cap="none" normalizeH="0" baseline="0">
              <a:ln>
                <a:noFill/>
              </a:ln>
              <a:solidFill>
                <a:schemeClr val="bg1"/>
              </a:solidFill>
              <a:effectLst/>
              <a:latin typeface="+mn-lt"/>
            </a:endParaRPr>
          </a:p>
        </p:txBody>
      </p:sp>
      <p:sp>
        <p:nvSpPr>
          <p:cNvPr id="26" name="TextBox 25">
            <a:extLst>
              <a:ext uri="{FF2B5EF4-FFF2-40B4-BE49-F238E27FC236}">
                <a16:creationId xmlns:a16="http://schemas.microsoft.com/office/drawing/2014/main" id="{7FBFAD29-E92C-A2C4-1814-2D2F4E96724E}"/>
              </a:ext>
            </a:extLst>
          </p:cNvPr>
          <p:cNvSpPr txBox="1"/>
          <p:nvPr/>
        </p:nvSpPr>
        <p:spPr>
          <a:xfrm>
            <a:off x="14600651" y="10358126"/>
            <a:ext cx="914400" cy="914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ctr">
            <a:noAutofit/>
          </a:bodyPr>
          <a:lstStyle/>
          <a:p>
            <a:pPr algn="ctr" defTabSz="2438400">
              <a:buSzPct val="100000"/>
            </a:pPr>
            <a:r>
              <a:rPr lang="en-US" sz="7200" b="1">
                <a:solidFill>
                  <a:srgbClr val="FF0000"/>
                </a:solidFill>
                <a:latin typeface="IBM Plex Sans" panose="020B0503050203000203" pitchFamily="34" charset="0"/>
                <a:cs typeface="Arial" panose="020B0604020202020204" pitchFamily="34" charset="0"/>
              </a:rPr>
              <a:t>!</a:t>
            </a:r>
          </a:p>
        </p:txBody>
      </p:sp>
      <p:sp>
        <p:nvSpPr>
          <p:cNvPr id="27" name="TextBox 26">
            <a:extLst>
              <a:ext uri="{FF2B5EF4-FFF2-40B4-BE49-F238E27FC236}">
                <a16:creationId xmlns:a16="http://schemas.microsoft.com/office/drawing/2014/main" id="{4A6641CF-2A58-5659-B152-A809E1FF6760}"/>
              </a:ext>
            </a:extLst>
          </p:cNvPr>
          <p:cNvSpPr txBox="1"/>
          <p:nvPr/>
        </p:nvSpPr>
        <p:spPr>
          <a:xfrm>
            <a:off x="10715863" y="6833891"/>
            <a:ext cx="914400" cy="914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ctr">
            <a:noAutofit/>
          </a:bodyPr>
          <a:lstStyle/>
          <a:p>
            <a:pPr algn="ctr" defTabSz="2438400">
              <a:buSzPct val="100000"/>
            </a:pPr>
            <a:r>
              <a:rPr lang="en-US" sz="7200" b="1">
                <a:solidFill>
                  <a:srgbClr val="FF0000"/>
                </a:solidFill>
                <a:latin typeface="IBM Plex Sans" panose="020B0503050203000203" pitchFamily="34" charset="0"/>
                <a:cs typeface="Arial" panose="020B0604020202020204" pitchFamily="34" charset="0"/>
              </a:rPr>
              <a:t>!</a:t>
            </a:r>
          </a:p>
        </p:txBody>
      </p:sp>
      <p:sp>
        <p:nvSpPr>
          <p:cNvPr id="28" name="TextBox 27">
            <a:extLst>
              <a:ext uri="{FF2B5EF4-FFF2-40B4-BE49-F238E27FC236}">
                <a16:creationId xmlns:a16="http://schemas.microsoft.com/office/drawing/2014/main" id="{4A898462-970C-8C73-5253-D3430C5FB118}"/>
              </a:ext>
            </a:extLst>
          </p:cNvPr>
          <p:cNvSpPr txBox="1"/>
          <p:nvPr/>
        </p:nvSpPr>
        <p:spPr>
          <a:xfrm>
            <a:off x="14813214" y="2493417"/>
            <a:ext cx="863933" cy="914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ctr">
            <a:noAutofit/>
          </a:bodyPr>
          <a:lstStyle/>
          <a:p>
            <a:pPr algn="ctr" defTabSz="2438400">
              <a:buSzPct val="100000"/>
            </a:pPr>
            <a:r>
              <a:rPr lang="en-US" sz="7200" b="1">
                <a:solidFill>
                  <a:srgbClr val="FF0000"/>
                </a:solidFill>
                <a:latin typeface="IBM Plex Sans" panose="020B0503050203000203" pitchFamily="34" charset="0"/>
                <a:cs typeface="Arial" panose="020B0604020202020204" pitchFamily="34" charset="0"/>
              </a:rPr>
              <a:t>!</a:t>
            </a:r>
          </a:p>
        </p:txBody>
      </p:sp>
      <p:sp>
        <p:nvSpPr>
          <p:cNvPr id="29" name="TextBox 28">
            <a:extLst>
              <a:ext uri="{FF2B5EF4-FFF2-40B4-BE49-F238E27FC236}">
                <a16:creationId xmlns:a16="http://schemas.microsoft.com/office/drawing/2014/main" id="{54CE07A9-30FF-1739-54D8-D26FD9B7E35E}"/>
              </a:ext>
            </a:extLst>
          </p:cNvPr>
          <p:cNvSpPr txBox="1"/>
          <p:nvPr/>
        </p:nvSpPr>
        <p:spPr>
          <a:xfrm>
            <a:off x="15274961" y="10384439"/>
            <a:ext cx="2591204" cy="8617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l" defTabSz="2438400">
              <a:buSzPct val="100000"/>
            </a:pPr>
            <a:r>
              <a:rPr lang="en-US" sz="2800">
                <a:solidFill>
                  <a:srgbClr val="FF0000"/>
                </a:solidFill>
                <a:cs typeface="Arial" panose="020B0604020202020204" pitchFamily="34" charset="0"/>
              </a:rPr>
              <a:t>Line wraps not understood</a:t>
            </a:r>
          </a:p>
        </p:txBody>
      </p:sp>
      <p:sp>
        <p:nvSpPr>
          <p:cNvPr id="30" name="TextBox 29">
            <a:extLst>
              <a:ext uri="{FF2B5EF4-FFF2-40B4-BE49-F238E27FC236}">
                <a16:creationId xmlns:a16="http://schemas.microsoft.com/office/drawing/2014/main" id="{703861D4-1373-AAC6-AF35-A3F8C309ED7B}"/>
              </a:ext>
            </a:extLst>
          </p:cNvPr>
          <p:cNvSpPr txBox="1"/>
          <p:nvPr/>
        </p:nvSpPr>
        <p:spPr>
          <a:xfrm>
            <a:off x="11570653" y="6850670"/>
            <a:ext cx="2591204" cy="8617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l" defTabSz="2438400">
              <a:buSzPct val="100000"/>
            </a:pPr>
            <a:r>
              <a:rPr lang="en-US" sz="2800">
                <a:solidFill>
                  <a:srgbClr val="FF0000"/>
                </a:solidFill>
                <a:cs typeface="Arial" panose="020B0604020202020204" pitchFamily="34" charset="0"/>
              </a:rPr>
              <a:t>Tables not understood</a:t>
            </a:r>
          </a:p>
        </p:txBody>
      </p:sp>
      <p:sp>
        <p:nvSpPr>
          <p:cNvPr id="31" name="TextBox 30">
            <a:extLst>
              <a:ext uri="{FF2B5EF4-FFF2-40B4-BE49-F238E27FC236}">
                <a16:creationId xmlns:a16="http://schemas.microsoft.com/office/drawing/2014/main" id="{DA58EA5C-70B5-1F23-32FF-5BD3CDFDD166}"/>
              </a:ext>
            </a:extLst>
          </p:cNvPr>
          <p:cNvSpPr txBox="1"/>
          <p:nvPr/>
        </p:nvSpPr>
        <p:spPr>
          <a:xfrm>
            <a:off x="15510023" y="2493417"/>
            <a:ext cx="2356142" cy="8617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l" defTabSz="2438400">
              <a:buSzPct val="100000"/>
            </a:pPr>
            <a:r>
              <a:rPr lang="en-US" sz="2800">
                <a:solidFill>
                  <a:srgbClr val="FF0000"/>
                </a:solidFill>
                <a:cs typeface="Arial" panose="020B0604020202020204" pitchFamily="34" charset="0"/>
              </a:rPr>
              <a:t>undesired</a:t>
            </a:r>
          </a:p>
          <a:p>
            <a:pPr algn="l" defTabSz="2438400">
              <a:buSzPct val="100000"/>
            </a:pPr>
            <a:r>
              <a:rPr lang="en-US" sz="2800">
                <a:solidFill>
                  <a:srgbClr val="FF0000"/>
                </a:solidFill>
                <a:cs typeface="Arial" panose="020B0604020202020204" pitchFamily="34" charset="0"/>
              </a:rPr>
              <a:t>page headers</a:t>
            </a:r>
          </a:p>
        </p:txBody>
      </p:sp>
      <p:sp>
        <p:nvSpPr>
          <p:cNvPr id="5" name="TextBox 4">
            <a:extLst>
              <a:ext uri="{FF2B5EF4-FFF2-40B4-BE49-F238E27FC236}">
                <a16:creationId xmlns:a16="http://schemas.microsoft.com/office/drawing/2014/main" id="{E2490453-7856-C1E0-B8DA-1B4EC71F24BA}"/>
              </a:ext>
            </a:extLst>
          </p:cNvPr>
          <p:cNvSpPr txBox="1"/>
          <p:nvPr/>
        </p:nvSpPr>
        <p:spPr>
          <a:xfrm>
            <a:off x="9721765" y="11594883"/>
            <a:ext cx="674310" cy="914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ctr">
            <a:noAutofit/>
          </a:bodyPr>
          <a:lstStyle/>
          <a:p>
            <a:pPr algn="ctr" defTabSz="2438400">
              <a:buSzPct val="100000"/>
            </a:pPr>
            <a:r>
              <a:rPr lang="en-US" sz="7200" b="1">
                <a:solidFill>
                  <a:srgbClr val="FF0000"/>
                </a:solidFill>
                <a:latin typeface="IBM Plex Sans" panose="020B0503050203000203" pitchFamily="34" charset="0"/>
                <a:cs typeface="Arial" panose="020B0604020202020204" pitchFamily="34" charset="0"/>
              </a:rPr>
              <a:t>!</a:t>
            </a:r>
          </a:p>
        </p:txBody>
      </p:sp>
      <p:sp>
        <p:nvSpPr>
          <p:cNvPr id="6" name="TextBox 5">
            <a:extLst>
              <a:ext uri="{FF2B5EF4-FFF2-40B4-BE49-F238E27FC236}">
                <a16:creationId xmlns:a16="http://schemas.microsoft.com/office/drawing/2014/main" id="{863A111C-2A17-5F2B-BE71-880B3904A069}"/>
              </a:ext>
            </a:extLst>
          </p:cNvPr>
          <p:cNvSpPr txBox="1"/>
          <p:nvPr/>
        </p:nvSpPr>
        <p:spPr>
          <a:xfrm>
            <a:off x="10396075" y="11621196"/>
            <a:ext cx="3004664" cy="8617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l" defTabSz="2438400">
              <a:buSzPct val="100000"/>
            </a:pPr>
            <a:r>
              <a:rPr lang="en-US" sz="2800">
                <a:solidFill>
                  <a:srgbClr val="FF0000"/>
                </a:solidFill>
                <a:cs typeface="Arial" panose="020B0604020202020204" pitchFamily="34" charset="0"/>
              </a:rPr>
              <a:t>Multi-column often breaks order</a:t>
            </a:r>
          </a:p>
        </p:txBody>
      </p:sp>
      <p:sp>
        <p:nvSpPr>
          <p:cNvPr id="7" name="TextBox 6">
            <a:extLst>
              <a:ext uri="{FF2B5EF4-FFF2-40B4-BE49-F238E27FC236}">
                <a16:creationId xmlns:a16="http://schemas.microsoft.com/office/drawing/2014/main" id="{EB89C7B8-D5B8-88E2-9783-DC4102B13D00}"/>
              </a:ext>
            </a:extLst>
          </p:cNvPr>
          <p:cNvSpPr txBox="1"/>
          <p:nvPr/>
        </p:nvSpPr>
        <p:spPr>
          <a:xfrm>
            <a:off x="12850416" y="8348991"/>
            <a:ext cx="914400" cy="914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ctr">
            <a:noAutofit/>
          </a:bodyPr>
          <a:lstStyle/>
          <a:p>
            <a:pPr algn="ctr" defTabSz="2438400">
              <a:buSzPct val="100000"/>
            </a:pPr>
            <a:r>
              <a:rPr lang="en-US" sz="7200" b="1">
                <a:solidFill>
                  <a:srgbClr val="FF0000"/>
                </a:solidFill>
                <a:latin typeface="IBM Plex Sans" panose="020B0503050203000203" pitchFamily="34" charset="0"/>
                <a:cs typeface="Arial" panose="020B0604020202020204" pitchFamily="34" charset="0"/>
              </a:rPr>
              <a:t>!</a:t>
            </a:r>
          </a:p>
        </p:txBody>
      </p:sp>
      <p:sp>
        <p:nvSpPr>
          <p:cNvPr id="8" name="TextBox 7">
            <a:extLst>
              <a:ext uri="{FF2B5EF4-FFF2-40B4-BE49-F238E27FC236}">
                <a16:creationId xmlns:a16="http://schemas.microsoft.com/office/drawing/2014/main" id="{2AD4027A-5FBB-67BD-EB57-82394522006A}"/>
              </a:ext>
            </a:extLst>
          </p:cNvPr>
          <p:cNvSpPr txBox="1"/>
          <p:nvPr/>
        </p:nvSpPr>
        <p:spPr>
          <a:xfrm>
            <a:off x="13705206" y="8365770"/>
            <a:ext cx="2591204" cy="8617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l" defTabSz="2438400">
              <a:buSzPct val="100000"/>
            </a:pPr>
            <a:r>
              <a:rPr lang="en-US" sz="2800">
                <a:solidFill>
                  <a:srgbClr val="FF0000"/>
                </a:solidFill>
                <a:cs typeface="Arial" panose="020B0604020202020204" pitchFamily="34" charset="0"/>
              </a:rPr>
              <a:t>Image content missing</a:t>
            </a:r>
          </a:p>
        </p:txBody>
      </p:sp>
      <p:sp>
        <p:nvSpPr>
          <p:cNvPr id="11" name="TextBox 10">
            <a:extLst>
              <a:ext uri="{FF2B5EF4-FFF2-40B4-BE49-F238E27FC236}">
                <a16:creationId xmlns:a16="http://schemas.microsoft.com/office/drawing/2014/main" id="{5702B38C-339E-86E1-AFF4-7A18E95AEB04}"/>
              </a:ext>
            </a:extLst>
          </p:cNvPr>
          <p:cNvSpPr txBox="1"/>
          <p:nvPr/>
        </p:nvSpPr>
        <p:spPr>
          <a:xfrm>
            <a:off x="18717208" y="5254437"/>
            <a:ext cx="4535427" cy="4237057"/>
          </a:xfrm>
          <a:prstGeom prst="rect">
            <a:avLst/>
          </a:prstGeom>
          <a:no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a:spAutoFit/>
          </a:bodyPr>
          <a:lstStyle/>
          <a:p>
            <a:pPr marR="0" lvl="0" algn="l" defTabSz="1829379" rtl="0" eaLnBrk="1" fontAlgn="auto" latinLnBrk="0" hangingPunct="1">
              <a:lnSpc>
                <a:spcPct val="100000"/>
              </a:lnSpc>
              <a:spcBef>
                <a:spcPts val="1600"/>
              </a:spcBef>
              <a:spcAft>
                <a:spcPts val="0"/>
              </a:spcAft>
              <a:buClrTx/>
              <a:buSzTx/>
              <a:tabLst>
                <a:tab pos="793750" algn="l"/>
              </a:tabLst>
              <a:defRPr/>
            </a:pPr>
            <a:r>
              <a:rPr lang="en-US">
                <a:solidFill>
                  <a:srgbClr val="000000"/>
                </a:solidFill>
                <a:latin typeface="IBM Plex Sans Light"/>
              </a:rPr>
              <a:t>Very fast and cheap</a:t>
            </a:r>
          </a:p>
          <a:p>
            <a:pPr marR="0" lvl="0" algn="l" defTabSz="1829379" rtl="0" eaLnBrk="1" fontAlgn="auto" latinLnBrk="0" hangingPunct="1">
              <a:lnSpc>
                <a:spcPct val="100000"/>
              </a:lnSpc>
              <a:spcBef>
                <a:spcPts val="1600"/>
              </a:spcBef>
              <a:spcAft>
                <a:spcPts val="0"/>
              </a:spcAft>
              <a:buClrTx/>
              <a:buSzTx/>
              <a:tabLst>
                <a:tab pos="793750" algn="l"/>
              </a:tabLst>
              <a:defRPr/>
            </a:pPr>
            <a:r>
              <a:rPr lang="en-US">
                <a:solidFill>
                  <a:srgbClr val="000000"/>
                </a:solidFill>
                <a:latin typeface="IBM Plex Sans Light"/>
              </a:rPr>
              <a:t>Incomplete</a:t>
            </a:r>
          </a:p>
          <a:p>
            <a:pPr marR="0" lvl="0" algn="l" defTabSz="1829379" rtl="0" eaLnBrk="1" fontAlgn="auto" latinLnBrk="0" hangingPunct="1">
              <a:lnSpc>
                <a:spcPct val="100000"/>
              </a:lnSpc>
              <a:spcBef>
                <a:spcPts val="1600"/>
              </a:spcBef>
              <a:spcAft>
                <a:spcPts val="0"/>
              </a:spcAft>
              <a:buClrTx/>
              <a:buSzTx/>
              <a:tabLst>
                <a:tab pos="793750" algn="l"/>
              </a:tabLst>
              <a:defRPr/>
            </a:pPr>
            <a:r>
              <a:rPr lang="en-US">
                <a:solidFill>
                  <a:srgbClr val="000000"/>
                </a:solidFill>
                <a:latin typeface="IBM Plex Sans Light"/>
              </a:rPr>
              <a:t>Loss of structure</a:t>
            </a:r>
          </a:p>
          <a:p>
            <a:pPr marR="0" lvl="0" algn="l" defTabSz="1829379" rtl="0" eaLnBrk="1" fontAlgn="auto" latinLnBrk="0" hangingPunct="1">
              <a:lnSpc>
                <a:spcPct val="100000"/>
              </a:lnSpc>
              <a:spcBef>
                <a:spcPts val="1600"/>
              </a:spcBef>
              <a:spcAft>
                <a:spcPts val="0"/>
              </a:spcAft>
              <a:buClrTx/>
              <a:buSzTx/>
              <a:tabLst>
                <a:tab pos="793750" algn="l"/>
              </a:tabLst>
              <a:defRPr/>
            </a:pPr>
            <a:r>
              <a:rPr lang="en-US">
                <a:solidFill>
                  <a:srgbClr val="000000"/>
                </a:solidFill>
                <a:latin typeface="IBM Plex Sans Light"/>
              </a:rPr>
              <a:t>Noisy</a:t>
            </a:r>
            <a:endParaRPr lang="en-US" sz="3600">
              <a:solidFill>
                <a:srgbClr val="000000"/>
              </a:solidFill>
              <a:latin typeface="IBM Plex Sans Light"/>
            </a:endParaRPr>
          </a:p>
          <a:p>
            <a:pPr marL="12700">
              <a:spcBef>
                <a:spcPts val="1600"/>
              </a:spcBef>
              <a:tabLst>
                <a:tab pos="276225" algn="l"/>
                <a:tab pos="793750" algn="l"/>
              </a:tabLst>
              <a:defRPr/>
            </a:pPr>
            <a:r>
              <a:rPr lang="en-US">
                <a:solidFill>
                  <a:srgbClr val="000000"/>
                </a:solidFill>
                <a:latin typeface="IBM Plex Sans Light"/>
              </a:rPr>
              <a:t>Unfit for most use cases</a:t>
            </a:r>
            <a:endParaRPr lang="en-US" sz="3600">
              <a:solidFill>
                <a:srgbClr val="000000"/>
              </a:solidFill>
              <a:latin typeface="IBM Plex Sans Light"/>
            </a:endParaRPr>
          </a:p>
        </p:txBody>
      </p:sp>
      <p:pic>
        <p:nvPicPr>
          <p:cNvPr id="13" name="Graphic 12" descr="Checkmark with solid fill">
            <a:extLst>
              <a:ext uri="{FF2B5EF4-FFF2-40B4-BE49-F238E27FC236}">
                <a16:creationId xmlns:a16="http://schemas.microsoft.com/office/drawing/2014/main" id="{ED8DDE50-A4D9-ACC8-BC29-832388306A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153359" y="5293527"/>
            <a:ext cx="512263" cy="512263"/>
          </a:xfrm>
          <a:prstGeom prst="rect">
            <a:avLst/>
          </a:prstGeom>
        </p:spPr>
      </p:pic>
      <p:pic>
        <p:nvPicPr>
          <p:cNvPr id="15" name="Graphic 14" descr="Close with solid fill">
            <a:extLst>
              <a:ext uri="{FF2B5EF4-FFF2-40B4-BE49-F238E27FC236}">
                <a16:creationId xmlns:a16="http://schemas.microsoft.com/office/drawing/2014/main" id="{E1E134B3-C9B6-70AB-D49F-361BBE91428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122252" y="6032001"/>
            <a:ext cx="574476" cy="574476"/>
          </a:xfrm>
          <a:prstGeom prst="rect">
            <a:avLst/>
          </a:prstGeom>
        </p:spPr>
      </p:pic>
      <p:cxnSp>
        <p:nvCxnSpPr>
          <p:cNvPr id="17" name="Straight Connector 16">
            <a:extLst>
              <a:ext uri="{FF2B5EF4-FFF2-40B4-BE49-F238E27FC236}">
                <a16:creationId xmlns:a16="http://schemas.microsoft.com/office/drawing/2014/main" id="{E9360517-9607-C721-F11C-3D5CC18E8BE8}"/>
              </a:ext>
            </a:extLst>
          </p:cNvPr>
          <p:cNvCxnSpPr>
            <a:cxnSpLocks/>
          </p:cNvCxnSpPr>
          <p:nvPr/>
        </p:nvCxnSpPr>
        <p:spPr bwMode="auto">
          <a:xfrm flipH="1">
            <a:off x="18268302" y="8244538"/>
            <a:ext cx="4535427" cy="0"/>
          </a:xfrm>
          <a:prstGeom prst="line">
            <a:avLst/>
          </a:prstGeom>
          <a:ln w="285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21" name="Graphic 20" descr="Arrow: Slight curve with solid fill">
            <a:extLst>
              <a:ext uri="{FF2B5EF4-FFF2-40B4-BE49-F238E27FC236}">
                <a16:creationId xmlns:a16="http://schemas.microsoft.com/office/drawing/2014/main" id="{2E9CDC6C-F588-69C7-0AD9-77269A10407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8074148" y="8242880"/>
            <a:ext cx="670684" cy="670684"/>
          </a:xfrm>
          <a:prstGeom prst="rect">
            <a:avLst/>
          </a:prstGeom>
        </p:spPr>
      </p:pic>
      <p:pic>
        <p:nvPicPr>
          <p:cNvPr id="32" name="Graphic 31" descr="Close with solid fill">
            <a:extLst>
              <a:ext uri="{FF2B5EF4-FFF2-40B4-BE49-F238E27FC236}">
                <a16:creationId xmlns:a16="http://schemas.microsoft.com/office/drawing/2014/main" id="{CE9269E1-2FC8-F4C5-436C-7B919379E60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122252" y="6799805"/>
            <a:ext cx="574476" cy="574476"/>
          </a:xfrm>
          <a:prstGeom prst="rect">
            <a:avLst/>
          </a:prstGeom>
        </p:spPr>
      </p:pic>
      <p:pic>
        <p:nvPicPr>
          <p:cNvPr id="33" name="Graphic 32" descr="Close with solid fill">
            <a:extLst>
              <a:ext uri="{FF2B5EF4-FFF2-40B4-BE49-F238E27FC236}">
                <a16:creationId xmlns:a16="http://schemas.microsoft.com/office/drawing/2014/main" id="{C50E72CA-239E-53DF-DF53-6B8C8EBE79A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122252" y="7521342"/>
            <a:ext cx="574476" cy="574476"/>
          </a:xfrm>
          <a:prstGeom prst="rect">
            <a:avLst/>
          </a:prstGeom>
        </p:spPr>
      </p:pic>
    </p:spTree>
    <p:extLst>
      <p:ext uri="{BB962C8B-B14F-4D97-AF65-F5344CB8AC3E}">
        <p14:creationId xmlns:p14="http://schemas.microsoft.com/office/powerpoint/2010/main" val="100220128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P spid="5" grpId="0" animBg="1"/>
      <p:bldP spid="6"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0B13D-2263-6AD5-193F-A5F6E367F91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3429771-7A78-DCCF-E629-AB879288A04C}"/>
              </a:ext>
            </a:extLst>
          </p:cNvPr>
          <p:cNvSpPr txBox="1"/>
          <p:nvPr/>
        </p:nvSpPr>
        <p:spPr>
          <a:xfrm>
            <a:off x="7805629" y="153274"/>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444376" marR="0" lvl="0" indent="-446660" algn="l" defTabSz="2437912" rtl="0" eaLnBrk="1" fontAlgn="auto" latinLnBrk="0" hangingPunct="1">
              <a:lnSpc>
                <a:spcPct val="100000"/>
              </a:lnSpc>
              <a:spcBef>
                <a:spcPts val="2900"/>
              </a:spcBef>
              <a:spcAft>
                <a:spcPts val="0"/>
              </a:spcAft>
              <a:buClrTx/>
              <a:buSzPct val="100000"/>
              <a:buFontTx/>
              <a:buChar char="–"/>
              <a:tabLst/>
              <a:defRPr/>
            </a:pPr>
            <a:endParaRPr kumimoji="0" lang="en-US" sz="3600" b="0" i="0" u="none" strike="noStrike" kern="0" cap="none" spc="0" normalizeH="0" baseline="0" noProof="0">
              <a:ln>
                <a:noFill/>
              </a:ln>
              <a:solidFill>
                <a:srgbClr val="000000"/>
              </a:solidFill>
              <a:effectLst/>
              <a:uLnTx/>
              <a:uFillTx/>
              <a:latin typeface="IBM Plex Sans Light"/>
              <a:ea typeface="+mn-ea"/>
              <a:cs typeface="+mn-cs"/>
              <a:sym typeface="IBM Plex Sans Light"/>
            </a:endParaRPr>
          </a:p>
        </p:txBody>
      </p:sp>
      <p:sp>
        <p:nvSpPr>
          <p:cNvPr id="4" name="Title 6">
            <a:extLst>
              <a:ext uri="{FF2B5EF4-FFF2-40B4-BE49-F238E27FC236}">
                <a16:creationId xmlns:a16="http://schemas.microsoft.com/office/drawing/2014/main" id="{8416E39C-B865-C5E2-01D4-B9891C13213F}"/>
              </a:ext>
            </a:extLst>
          </p:cNvPr>
          <p:cNvSpPr txBox="1">
            <a:spLocks/>
          </p:cNvSpPr>
          <p:nvPr/>
        </p:nvSpPr>
        <p:spPr>
          <a:xfrm>
            <a:off x="768944" y="838985"/>
            <a:ext cx="18077856" cy="2545202"/>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0" tIns="0" rIns="0" bIns="0"/>
          <a:lstStyle>
            <a:lvl1pPr marL="0" marR="0" indent="0" algn="l" defTabSz="2438400" rtl="0" eaLnBrk="1" latinLnBrk="0" hangingPunct="1">
              <a:lnSpc>
                <a:spcPct val="100000"/>
              </a:lnSpc>
              <a:spcBef>
                <a:spcPts val="0"/>
              </a:spcBef>
              <a:spcAft>
                <a:spcPts val="0"/>
              </a:spcAft>
              <a:buClrTx/>
              <a:buSzTx/>
              <a:buFontTx/>
              <a:buNone/>
              <a:tabLst/>
              <a:defRPr sz="86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marL="0" marR="0" lvl="0" indent="0" algn="l" defTabSz="2437912" rtl="0" eaLnBrk="1" fontAlgn="auto" latinLnBrk="0" hangingPunct="1">
              <a:lnSpc>
                <a:spcPct val="90000"/>
              </a:lnSpc>
              <a:spcBef>
                <a:spcPts val="0"/>
              </a:spcBef>
              <a:spcAft>
                <a:spcPts val="0"/>
              </a:spcAft>
              <a:buClrTx/>
              <a:buSzTx/>
              <a:buFontTx/>
              <a:buNone/>
              <a:tabLst/>
              <a:defRPr/>
            </a:pPr>
            <a:r>
              <a:rPr kumimoji="0" lang="en-US" sz="7996" b="0" i="0" u="none" strike="noStrike" kern="0" cap="none" spc="0" normalizeH="0" baseline="0" noProof="0">
                <a:ln>
                  <a:noFill/>
                </a:ln>
                <a:solidFill>
                  <a:srgbClr val="0F62FE"/>
                </a:solidFill>
                <a:effectLst/>
                <a:uLnTx/>
                <a:uFillTx/>
                <a:latin typeface="IBM Plex Sans Light" panose="020B0403050203000203" pitchFamily="34" charset="0"/>
                <a:ea typeface="+mj-ea"/>
                <a:cs typeface="+mj-cs"/>
                <a:sym typeface="IBM Plex Sans Light"/>
              </a:rPr>
              <a:t>Recovering structured content from PDF</a:t>
            </a:r>
          </a:p>
          <a:p>
            <a:pPr defTabSz="2437912">
              <a:lnSpc>
                <a:spcPct val="90000"/>
              </a:lnSpc>
              <a:spcBef>
                <a:spcPts val="1200"/>
              </a:spcBef>
              <a:defRPr/>
            </a:pPr>
            <a:r>
              <a:rPr lang="en-US" sz="5400" i="1">
                <a:cs typeface="Arial" panose="020B0604020202020204" pitchFamily="34" charset="0"/>
              </a:rPr>
              <a:t>with </a:t>
            </a:r>
            <a:r>
              <a:rPr lang="en-US" sz="5400" i="1" err="1">
                <a:cs typeface="Arial" panose="020B0604020202020204" pitchFamily="34" charset="0"/>
              </a:rPr>
              <a:t>Docling</a:t>
            </a:r>
            <a:endParaRPr lang="en-US" sz="5400" i="1">
              <a:cs typeface="Arial" panose="020B0604020202020204" pitchFamily="34" charset="0"/>
            </a:endParaRPr>
          </a:p>
          <a:p>
            <a:pPr marL="0" marR="0" lvl="0" indent="0" algn="l" defTabSz="2437912" rtl="0" eaLnBrk="1" fontAlgn="auto" latinLnBrk="0" hangingPunct="1">
              <a:lnSpc>
                <a:spcPct val="90000"/>
              </a:lnSpc>
              <a:spcBef>
                <a:spcPts val="0"/>
              </a:spcBef>
              <a:spcAft>
                <a:spcPts val="0"/>
              </a:spcAft>
              <a:buClrTx/>
              <a:buSzTx/>
              <a:buFontTx/>
              <a:buNone/>
              <a:tabLst/>
              <a:defRPr/>
            </a:pPr>
            <a:endParaRPr kumimoji="0" lang="en-US" sz="7996" b="0" i="0" u="none" strike="noStrike" kern="0" cap="none" spc="0" normalizeH="0" baseline="0" noProof="0">
              <a:ln>
                <a:noFill/>
              </a:ln>
              <a:solidFill>
                <a:srgbClr val="0F62FE"/>
              </a:solidFill>
              <a:effectLst/>
              <a:uLnTx/>
              <a:uFillTx/>
              <a:latin typeface="IBM Plex Sans Light" panose="020B0403050203000203" pitchFamily="34" charset="0"/>
              <a:ea typeface="+mj-ea"/>
              <a:cs typeface="+mj-cs"/>
              <a:sym typeface="IBM Plex Sans Light"/>
            </a:endParaRPr>
          </a:p>
        </p:txBody>
      </p:sp>
      <p:sp>
        <p:nvSpPr>
          <p:cNvPr id="2" name="TextBox 1">
            <a:extLst>
              <a:ext uri="{FF2B5EF4-FFF2-40B4-BE49-F238E27FC236}">
                <a16:creationId xmlns:a16="http://schemas.microsoft.com/office/drawing/2014/main" id="{56F05A53-0E33-4A46-BAA0-FE38EA1CB38C}"/>
              </a:ext>
            </a:extLst>
          </p:cNvPr>
          <p:cNvSpPr txBox="1"/>
          <p:nvPr/>
        </p:nvSpPr>
        <p:spPr>
          <a:xfrm>
            <a:off x="3617145" y="1933904"/>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888930" marR="0" lvl="0" indent="-893498" algn="l" defTabSz="4876800" rtl="0" eaLnBrk="1" fontAlgn="auto" latinLnBrk="0" hangingPunct="1">
              <a:lnSpc>
                <a:spcPct val="100000"/>
              </a:lnSpc>
              <a:spcBef>
                <a:spcPts val="5800"/>
              </a:spcBef>
              <a:spcAft>
                <a:spcPts val="0"/>
              </a:spcAft>
              <a:buClrTx/>
              <a:buSzPct val="100000"/>
              <a:buFontTx/>
              <a:buChar char="–"/>
              <a:tabLst/>
              <a:defRPr/>
            </a:pPr>
            <a:endParaRPr kumimoji="0" lang="en-US" sz="3600" b="0" i="0" u="none" strike="noStrike" kern="0" cap="none" spc="0" normalizeH="0" baseline="0" noProof="0">
              <a:ln>
                <a:noFill/>
              </a:ln>
              <a:solidFill>
                <a:srgbClr val="000000"/>
              </a:solidFill>
              <a:effectLst/>
              <a:uLnTx/>
              <a:uFillTx/>
              <a:latin typeface="IBM Plex Sans Light"/>
              <a:ea typeface="+mn-ea"/>
              <a:cs typeface="+mn-cs"/>
              <a:sym typeface="IBM Plex Sans Light"/>
            </a:endParaRPr>
          </a:p>
        </p:txBody>
      </p:sp>
      <p:pic>
        <p:nvPicPr>
          <p:cNvPr id="22" name="Picture 21">
            <a:extLst>
              <a:ext uri="{FF2B5EF4-FFF2-40B4-BE49-F238E27FC236}">
                <a16:creationId xmlns:a16="http://schemas.microsoft.com/office/drawing/2014/main" id="{58C18CC2-8D43-92CE-7008-EB723988F87D}"/>
              </a:ext>
            </a:extLst>
          </p:cNvPr>
          <p:cNvPicPr>
            <a:picLocks noChangeAspect="1"/>
          </p:cNvPicPr>
          <p:nvPr/>
        </p:nvPicPr>
        <p:blipFill>
          <a:blip r:embed="rId3"/>
          <a:srcRect/>
          <a:stretch/>
        </p:blipFill>
        <p:spPr>
          <a:xfrm>
            <a:off x="982362" y="3487255"/>
            <a:ext cx="6866238" cy="8875868"/>
          </a:xfrm>
          <a:prstGeom prst="rect">
            <a:avLst/>
          </a:prstGeom>
          <a:effectLst>
            <a:outerShdw blurRad="406400" sx="102000" sy="102000" algn="ctr" rotWithShape="0">
              <a:prstClr val="black">
                <a:alpha val="20000"/>
              </a:prstClr>
            </a:outerShdw>
          </a:effectLst>
        </p:spPr>
      </p:pic>
      <p:pic>
        <p:nvPicPr>
          <p:cNvPr id="5" name="Graphic 4">
            <a:extLst>
              <a:ext uri="{FF2B5EF4-FFF2-40B4-BE49-F238E27FC236}">
                <a16:creationId xmlns:a16="http://schemas.microsoft.com/office/drawing/2014/main" id="{4D601497-5D67-5D61-273D-7DEA7A3E174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11196" y="5055627"/>
            <a:ext cx="1546219" cy="1546219"/>
          </a:xfrm>
          <a:prstGeom prst="rect">
            <a:avLst/>
          </a:prstGeom>
        </p:spPr>
      </p:pic>
      <p:grpSp>
        <p:nvGrpSpPr>
          <p:cNvPr id="11" name="Group 10">
            <a:extLst>
              <a:ext uri="{FF2B5EF4-FFF2-40B4-BE49-F238E27FC236}">
                <a16:creationId xmlns:a16="http://schemas.microsoft.com/office/drawing/2014/main" id="{D2FE9325-62A0-B993-F680-2DF1DAD96599}"/>
              </a:ext>
            </a:extLst>
          </p:cNvPr>
          <p:cNvGrpSpPr/>
          <p:nvPr/>
        </p:nvGrpSpPr>
        <p:grpSpPr>
          <a:xfrm>
            <a:off x="10016581" y="3384187"/>
            <a:ext cx="6801983" cy="8978936"/>
            <a:chOff x="15058706" y="2362200"/>
            <a:chExt cx="7576188" cy="10000923"/>
          </a:xfrm>
        </p:grpSpPr>
        <p:pic>
          <p:nvPicPr>
            <p:cNvPr id="7" name="Picture 6">
              <a:extLst>
                <a:ext uri="{FF2B5EF4-FFF2-40B4-BE49-F238E27FC236}">
                  <a16:creationId xmlns:a16="http://schemas.microsoft.com/office/drawing/2014/main" id="{99A14720-6884-7383-FF5A-4042E3AD8ACF}"/>
                </a:ext>
              </a:extLst>
            </p:cNvPr>
            <p:cNvPicPr>
              <a:picLocks noChangeAspect="1"/>
            </p:cNvPicPr>
            <p:nvPr/>
          </p:nvPicPr>
          <p:blipFill>
            <a:blip r:embed="rId6"/>
            <a:srcRect b="33294"/>
            <a:stretch/>
          </p:blipFill>
          <p:spPr>
            <a:xfrm>
              <a:off x="15058706" y="2362200"/>
              <a:ext cx="7576188" cy="10000923"/>
            </a:xfrm>
            <a:prstGeom prst="rect">
              <a:avLst/>
            </a:prstGeom>
            <a:ln>
              <a:solidFill>
                <a:schemeClr val="tx1"/>
              </a:solidFill>
            </a:ln>
          </p:spPr>
        </p:pic>
        <p:sp>
          <p:nvSpPr>
            <p:cNvPr id="8" name="Rectangle 7">
              <a:extLst>
                <a:ext uri="{FF2B5EF4-FFF2-40B4-BE49-F238E27FC236}">
                  <a16:creationId xmlns:a16="http://schemas.microsoft.com/office/drawing/2014/main" id="{F71E79DA-A076-14C7-769E-943300FDAD63}"/>
                </a:ext>
              </a:extLst>
            </p:cNvPr>
            <p:cNvSpPr/>
            <p:nvPr/>
          </p:nvSpPr>
          <p:spPr bwMode="auto">
            <a:xfrm>
              <a:off x="15058706" y="11252200"/>
              <a:ext cx="7576188" cy="1110923"/>
            </a:xfrm>
            <a:prstGeom prst="rect">
              <a:avLst/>
            </a:prstGeom>
            <a:gradFill flip="none" rotWithShape="1">
              <a:gsLst>
                <a:gs pos="0">
                  <a:schemeClr val="bg1">
                    <a:alpha val="0"/>
                  </a:schemeClr>
                </a:gs>
                <a:gs pos="100000">
                  <a:schemeClr val="bg2">
                    <a:lumMod val="95000"/>
                  </a:schemeClr>
                </a:gs>
              </a:gsLst>
              <a:lin ang="5400000" scaled="1"/>
              <a:tileRect/>
            </a:gra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US" sz="2000" b="0" i="0" u="none" strike="noStrike" cap="none" normalizeH="0" baseline="0">
                <a:ln>
                  <a:noFill/>
                </a:ln>
                <a:solidFill>
                  <a:schemeClr val="bg1"/>
                </a:solidFill>
                <a:effectLst/>
                <a:latin typeface="+mn-lt"/>
              </a:endParaRPr>
            </a:p>
          </p:txBody>
        </p:sp>
      </p:grpSp>
      <p:sp>
        <p:nvSpPr>
          <p:cNvPr id="9" name="TextBox 8">
            <a:extLst>
              <a:ext uri="{FF2B5EF4-FFF2-40B4-BE49-F238E27FC236}">
                <a16:creationId xmlns:a16="http://schemas.microsoft.com/office/drawing/2014/main" id="{7C8F2654-E50A-ABE1-7D30-72654ADB28DC}"/>
              </a:ext>
            </a:extLst>
          </p:cNvPr>
          <p:cNvSpPr txBox="1"/>
          <p:nvPr/>
        </p:nvSpPr>
        <p:spPr>
          <a:xfrm>
            <a:off x="10016581" y="12569238"/>
            <a:ext cx="5964774" cy="3077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spAutoFit/>
          </a:bodyPr>
          <a:lstStyle/>
          <a:p>
            <a:pPr algn="l" defTabSz="2438400">
              <a:buSzPct val="100000"/>
            </a:pPr>
            <a:r>
              <a:rPr lang="en-US" sz="2000">
                <a:cs typeface="Arial" panose="020B0604020202020204" pitchFamily="34" charset="0"/>
              </a:rPr>
              <a:t>*results rendered as HTML for visualization purposes</a:t>
            </a:r>
          </a:p>
        </p:txBody>
      </p:sp>
      <p:sp>
        <p:nvSpPr>
          <p:cNvPr id="10" name="TextBox 9">
            <a:extLst>
              <a:ext uri="{FF2B5EF4-FFF2-40B4-BE49-F238E27FC236}">
                <a16:creationId xmlns:a16="http://schemas.microsoft.com/office/drawing/2014/main" id="{50BF483C-9ED3-7C33-8865-0D9F3348BE54}"/>
              </a:ext>
            </a:extLst>
          </p:cNvPr>
          <p:cNvSpPr txBox="1"/>
          <p:nvPr/>
        </p:nvSpPr>
        <p:spPr>
          <a:xfrm>
            <a:off x="15951198" y="1308100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algn="l" defTabSz="2438400">
              <a:buSzPct val="100000"/>
            </a:pPr>
            <a:endParaRPr lang="en-US" sz="2400">
              <a:cs typeface="Arial" panose="020B0604020202020204" pitchFamily="34" charset="0"/>
            </a:endParaRPr>
          </a:p>
        </p:txBody>
      </p:sp>
      <p:sp>
        <p:nvSpPr>
          <p:cNvPr id="6" name="Right Arrow 5">
            <a:extLst>
              <a:ext uri="{FF2B5EF4-FFF2-40B4-BE49-F238E27FC236}">
                <a16:creationId xmlns:a16="http://schemas.microsoft.com/office/drawing/2014/main" id="{2BFCB117-1289-683F-11CB-4505DC25769E}"/>
              </a:ext>
            </a:extLst>
          </p:cNvPr>
          <p:cNvSpPr/>
          <p:nvPr/>
        </p:nvSpPr>
        <p:spPr bwMode="auto">
          <a:xfrm>
            <a:off x="8595533" y="6935491"/>
            <a:ext cx="902716" cy="1625600"/>
          </a:xfrm>
          <a:prstGeom prst="rightArrow">
            <a:avLst>
              <a:gd name="adj1" fmla="val 45408"/>
              <a:gd name="adj2" fmla="val 100000"/>
            </a:avLst>
          </a:prstGeom>
          <a:solidFill>
            <a:srgbClr val="F1A21B"/>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US" sz="2000" b="0" i="0" u="none" strike="noStrike" cap="none" normalizeH="0" baseline="0">
              <a:ln>
                <a:noFill/>
              </a:ln>
              <a:solidFill>
                <a:schemeClr val="bg1"/>
              </a:solidFill>
              <a:effectLst/>
              <a:latin typeface="+mn-lt"/>
            </a:endParaRPr>
          </a:p>
        </p:txBody>
      </p:sp>
      <p:sp>
        <p:nvSpPr>
          <p:cNvPr id="12" name="TextBox 11">
            <a:extLst>
              <a:ext uri="{FF2B5EF4-FFF2-40B4-BE49-F238E27FC236}">
                <a16:creationId xmlns:a16="http://schemas.microsoft.com/office/drawing/2014/main" id="{81BE6E89-5756-EFFA-F9BC-76449499CE26}"/>
              </a:ext>
            </a:extLst>
          </p:cNvPr>
          <p:cNvSpPr txBox="1"/>
          <p:nvPr/>
        </p:nvSpPr>
        <p:spPr>
          <a:xfrm>
            <a:off x="17973765" y="4384981"/>
            <a:ext cx="5951931" cy="4791055"/>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R="0" lvl="0" algn="l" defTabSz="1829379" rtl="0" eaLnBrk="1" fontAlgn="auto" latinLnBrk="0" hangingPunct="1">
              <a:lnSpc>
                <a:spcPct val="100000"/>
              </a:lnSpc>
              <a:spcBef>
                <a:spcPts val="1600"/>
              </a:spcBef>
              <a:spcAft>
                <a:spcPts val="0"/>
              </a:spcAft>
              <a:buClrTx/>
              <a:buSzTx/>
              <a:tabLst>
                <a:tab pos="793750" algn="l"/>
              </a:tabLst>
              <a:defRPr/>
            </a:pPr>
            <a:r>
              <a:rPr lang="en-US">
                <a:solidFill>
                  <a:srgbClr val="000000"/>
                </a:solidFill>
                <a:latin typeface="IBM Plex Sans Light"/>
              </a:rPr>
              <a:t>Good quality</a:t>
            </a:r>
          </a:p>
          <a:p>
            <a:pPr marR="0" lvl="0" algn="l" defTabSz="1829379" rtl="0" eaLnBrk="1" fontAlgn="auto" latinLnBrk="0" hangingPunct="1">
              <a:lnSpc>
                <a:spcPct val="100000"/>
              </a:lnSpc>
              <a:spcBef>
                <a:spcPts val="1600"/>
              </a:spcBef>
              <a:spcAft>
                <a:spcPts val="0"/>
              </a:spcAft>
              <a:buClrTx/>
              <a:buSzTx/>
              <a:tabLst>
                <a:tab pos="793750" algn="l"/>
              </a:tabLst>
              <a:defRPr/>
            </a:pPr>
            <a:r>
              <a:rPr lang="en-US">
                <a:solidFill>
                  <a:srgbClr val="000000"/>
                </a:solidFill>
                <a:latin typeface="IBM Plex Sans Light"/>
              </a:rPr>
              <a:t>Fast and cheap</a:t>
            </a:r>
          </a:p>
          <a:p>
            <a:pPr marL="9525">
              <a:spcBef>
                <a:spcPts val="1600"/>
              </a:spcBef>
              <a:tabLst>
                <a:tab pos="276225" algn="l"/>
                <a:tab pos="793750" algn="l"/>
              </a:tabLst>
              <a:defRPr/>
            </a:pPr>
            <a:r>
              <a:rPr lang="en-US" sz="3600">
                <a:solidFill>
                  <a:srgbClr val="000000"/>
                </a:solidFill>
                <a:latin typeface="IBM Plex Sans Light"/>
              </a:rPr>
              <a:t>Fully local operation</a:t>
            </a:r>
          </a:p>
          <a:p>
            <a:pPr marL="9525">
              <a:spcBef>
                <a:spcPts val="1600"/>
              </a:spcBef>
              <a:tabLst>
                <a:tab pos="276225" algn="l"/>
                <a:tab pos="793750" algn="l"/>
              </a:tabLst>
              <a:defRPr/>
            </a:pPr>
            <a:r>
              <a:rPr lang="en-US" sz="3600">
                <a:solidFill>
                  <a:srgbClr val="000000"/>
                </a:solidFill>
                <a:latin typeface="IBM Plex Sans Light"/>
              </a:rPr>
              <a:t>Structured format output</a:t>
            </a:r>
            <a:endParaRPr lang="en-US">
              <a:solidFill>
                <a:srgbClr val="000000"/>
              </a:solidFill>
              <a:latin typeface="IBM Plex Sans Light"/>
            </a:endParaRPr>
          </a:p>
          <a:p>
            <a:pPr marL="12700">
              <a:spcBef>
                <a:spcPts val="1600"/>
              </a:spcBef>
              <a:tabLst>
                <a:tab pos="276225" algn="l"/>
                <a:tab pos="793750" algn="l"/>
              </a:tabLst>
              <a:defRPr/>
            </a:pPr>
            <a:r>
              <a:rPr lang="en-US">
                <a:solidFill>
                  <a:srgbClr val="000000"/>
                </a:solidFill>
                <a:latin typeface="IBM Plex Sans Light"/>
              </a:rPr>
              <a:t>Cost-effective at scale, with consistent representation and high quality</a:t>
            </a:r>
          </a:p>
        </p:txBody>
      </p:sp>
      <p:pic>
        <p:nvPicPr>
          <p:cNvPr id="13" name="Graphic 12" descr="Checkmark with solid fill">
            <a:extLst>
              <a:ext uri="{FF2B5EF4-FFF2-40B4-BE49-F238E27FC236}">
                <a16:creationId xmlns:a16="http://schemas.microsoft.com/office/drawing/2014/main" id="{D8D599C5-01D5-4F88-AF55-3DFACD0FC4D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322770" y="4424071"/>
            <a:ext cx="512263" cy="512263"/>
          </a:xfrm>
          <a:prstGeom prst="rect">
            <a:avLst/>
          </a:prstGeom>
        </p:spPr>
      </p:pic>
      <p:cxnSp>
        <p:nvCxnSpPr>
          <p:cNvPr id="15" name="Straight Connector 14">
            <a:extLst>
              <a:ext uri="{FF2B5EF4-FFF2-40B4-BE49-F238E27FC236}">
                <a16:creationId xmlns:a16="http://schemas.microsoft.com/office/drawing/2014/main" id="{208637E2-91C1-2DDE-6520-46405B0B3535}"/>
              </a:ext>
            </a:extLst>
          </p:cNvPr>
          <p:cNvCxnSpPr>
            <a:cxnSpLocks/>
          </p:cNvCxnSpPr>
          <p:nvPr/>
        </p:nvCxnSpPr>
        <p:spPr bwMode="auto">
          <a:xfrm flipH="1">
            <a:off x="17578901" y="7394704"/>
            <a:ext cx="5899391" cy="0"/>
          </a:xfrm>
          <a:prstGeom prst="line">
            <a:avLst/>
          </a:prstGeom>
          <a:ln w="285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6" name="Graphic 15" descr="Arrow: Slight curve with solid fill">
            <a:extLst>
              <a:ext uri="{FF2B5EF4-FFF2-40B4-BE49-F238E27FC236}">
                <a16:creationId xmlns:a16="http://schemas.microsoft.com/office/drawing/2014/main" id="{188FAB34-EC0F-6005-0F13-F8571DC97DF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7243559" y="7422125"/>
            <a:ext cx="670684" cy="670684"/>
          </a:xfrm>
          <a:prstGeom prst="rect">
            <a:avLst/>
          </a:prstGeom>
        </p:spPr>
      </p:pic>
      <p:pic>
        <p:nvPicPr>
          <p:cNvPr id="19" name="Graphic 18" descr="Checkmark with solid fill">
            <a:extLst>
              <a:ext uri="{FF2B5EF4-FFF2-40B4-BE49-F238E27FC236}">
                <a16:creationId xmlns:a16="http://schemas.microsoft.com/office/drawing/2014/main" id="{063A4B7A-8333-33C5-6238-A178070E5C1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365471" y="5234290"/>
            <a:ext cx="512263" cy="512263"/>
          </a:xfrm>
          <a:prstGeom prst="rect">
            <a:avLst/>
          </a:prstGeom>
        </p:spPr>
      </p:pic>
      <p:pic>
        <p:nvPicPr>
          <p:cNvPr id="20" name="Graphic 19" descr="Checkmark with solid fill">
            <a:extLst>
              <a:ext uri="{FF2B5EF4-FFF2-40B4-BE49-F238E27FC236}">
                <a16:creationId xmlns:a16="http://schemas.microsoft.com/office/drawing/2014/main" id="{59BACAAC-365C-2B71-B96A-1F85753ADBE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365819" y="5985031"/>
            <a:ext cx="512263" cy="512263"/>
          </a:xfrm>
          <a:prstGeom prst="rect">
            <a:avLst/>
          </a:prstGeom>
        </p:spPr>
      </p:pic>
      <p:pic>
        <p:nvPicPr>
          <p:cNvPr id="21" name="Graphic 20" descr="Checkmark with solid fill">
            <a:extLst>
              <a:ext uri="{FF2B5EF4-FFF2-40B4-BE49-F238E27FC236}">
                <a16:creationId xmlns:a16="http://schemas.microsoft.com/office/drawing/2014/main" id="{A293AAEF-F3EB-4B8B-972C-E6E3F59B7BA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392136" y="6701046"/>
            <a:ext cx="512263" cy="512263"/>
          </a:xfrm>
          <a:prstGeom prst="rect">
            <a:avLst/>
          </a:prstGeom>
        </p:spPr>
      </p:pic>
    </p:spTree>
    <p:extLst>
      <p:ext uri="{BB962C8B-B14F-4D97-AF65-F5344CB8AC3E}">
        <p14:creationId xmlns:p14="http://schemas.microsoft.com/office/powerpoint/2010/main" val="64112989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F4D00-70DD-7B62-109A-BB9D860D7CB5}"/>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C90C012B-E323-69F5-DA05-672954F8622A}"/>
              </a:ext>
            </a:extLst>
          </p:cNvPr>
          <p:cNvSpPr txBox="1">
            <a:spLocks/>
          </p:cNvSpPr>
          <p:nvPr/>
        </p:nvSpPr>
        <p:spPr>
          <a:xfrm>
            <a:off x="768944" y="838986"/>
            <a:ext cx="14472246" cy="16938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00000"/>
              </a:lnSpc>
              <a:spcBef>
                <a:spcPts val="0"/>
              </a:spcBef>
              <a:spcAft>
                <a:spcPts val="0"/>
              </a:spcAft>
              <a:buClrTx/>
              <a:buSzTx/>
              <a:buFontTx/>
              <a:buNone/>
              <a:tabLst/>
              <a:defRPr sz="86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lvl="0" defTabSz="2437912">
              <a:lnSpc>
                <a:spcPct val="90000"/>
              </a:lnSpc>
              <a:defRPr/>
            </a:pPr>
            <a:r>
              <a:rPr lang="en-US" sz="7996" kern="0" dirty="0">
                <a:solidFill>
                  <a:srgbClr val="0F62FE"/>
                </a:solidFill>
                <a:latin typeface="IBM Plex Sans Light" panose="020B0403050203000203" pitchFamily="34" charset="0"/>
              </a:rPr>
              <a:t>Design and</a:t>
            </a:r>
            <a:br>
              <a:rPr lang="en-US" sz="7996" kern="0" dirty="0">
                <a:solidFill>
                  <a:srgbClr val="0F62FE"/>
                </a:solidFill>
                <a:latin typeface="IBM Plex Sans Light" panose="020B0403050203000203" pitchFamily="34" charset="0"/>
              </a:rPr>
            </a:br>
            <a:r>
              <a:rPr lang="en-US" sz="7996" kern="0" dirty="0">
                <a:solidFill>
                  <a:srgbClr val="0F62FE"/>
                </a:solidFill>
                <a:latin typeface="IBM Plex Sans Light" panose="020B0403050203000203" pitchFamily="34" charset="0"/>
              </a:rPr>
              <a:t>Architecture</a:t>
            </a:r>
          </a:p>
        </p:txBody>
      </p:sp>
      <p:sp>
        <p:nvSpPr>
          <p:cNvPr id="2" name="TextBox 1">
            <a:extLst>
              <a:ext uri="{FF2B5EF4-FFF2-40B4-BE49-F238E27FC236}">
                <a16:creationId xmlns:a16="http://schemas.microsoft.com/office/drawing/2014/main" id="{ADDEBD71-87D4-10D1-0374-23741BCEE57B}"/>
              </a:ext>
            </a:extLst>
          </p:cNvPr>
          <p:cNvSpPr txBox="1"/>
          <p:nvPr/>
        </p:nvSpPr>
        <p:spPr>
          <a:xfrm>
            <a:off x="3617145" y="1933904"/>
            <a:ext cx="0" cy="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rtlCol="0">
            <a:noAutofit/>
          </a:bodyPr>
          <a:lstStyle/>
          <a:p>
            <a:pPr marL="888930" indent="-893498" defTabSz="4876800">
              <a:spcBef>
                <a:spcPts val="5800"/>
              </a:spcBef>
              <a:buSzPct val="100000"/>
              <a:buFontTx/>
              <a:buChar char="–"/>
            </a:pPr>
            <a:endParaRPr lang="en-US" kern="0">
              <a:solidFill>
                <a:srgbClr val="000000"/>
              </a:solidFill>
              <a:latin typeface="IBM Plex Sans Light"/>
              <a:sym typeface="IBM Plex Sans Light"/>
            </a:endParaRPr>
          </a:p>
        </p:txBody>
      </p:sp>
      <p:sp>
        <p:nvSpPr>
          <p:cNvPr id="13" name="TextBox 12">
            <a:extLst>
              <a:ext uri="{FF2B5EF4-FFF2-40B4-BE49-F238E27FC236}">
                <a16:creationId xmlns:a16="http://schemas.microsoft.com/office/drawing/2014/main" id="{AD8953DA-EE68-41D1-2E40-EEDC7FFE2F1D}"/>
              </a:ext>
            </a:extLst>
          </p:cNvPr>
          <p:cNvSpPr txBox="1"/>
          <p:nvPr/>
        </p:nvSpPr>
        <p:spPr>
          <a:xfrm>
            <a:off x="4248467" y="60960"/>
            <a:ext cx="0" cy="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rtlCol="0">
            <a:noAutofit/>
          </a:bodyPr>
          <a:lstStyle/>
          <a:p>
            <a:pPr marL="888930" indent="-893498" defTabSz="4876800">
              <a:spcBef>
                <a:spcPts val="5800"/>
              </a:spcBef>
              <a:buSzPct val="100000"/>
              <a:buFontTx/>
              <a:buChar char="–"/>
            </a:pPr>
            <a:endParaRPr lang="en-US" kern="0">
              <a:solidFill>
                <a:srgbClr val="000000"/>
              </a:solidFill>
              <a:latin typeface="IBM Plex Sans Light"/>
              <a:sym typeface="IBM Plex Sans Light"/>
            </a:endParaRPr>
          </a:p>
        </p:txBody>
      </p:sp>
      <p:sp>
        <p:nvSpPr>
          <p:cNvPr id="3" name="TextBox 2">
            <a:extLst>
              <a:ext uri="{FF2B5EF4-FFF2-40B4-BE49-F238E27FC236}">
                <a16:creationId xmlns:a16="http://schemas.microsoft.com/office/drawing/2014/main" id="{9089BAA9-E660-6D86-3661-1777E41EF42F}"/>
              </a:ext>
            </a:extLst>
          </p:cNvPr>
          <p:cNvSpPr txBox="1"/>
          <p:nvPr/>
        </p:nvSpPr>
        <p:spPr>
          <a:xfrm>
            <a:off x="3392905" y="-227883"/>
            <a:ext cx="0" cy="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rtlCol="0">
            <a:noAutofit/>
          </a:bodyPr>
          <a:lstStyle/>
          <a:p>
            <a:pPr marL="444376" indent="-446660" defTabSz="2437912">
              <a:spcBef>
                <a:spcPts val="2900"/>
              </a:spcBef>
              <a:buSzPct val="100000"/>
              <a:buFontTx/>
              <a:buChar char="–"/>
            </a:pPr>
            <a:endParaRPr lang="en-US" kern="0">
              <a:solidFill>
                <a:srgbClr val="000000"/>
              </a:solidFill>
              <a:latin typeface="IBM Plex Sans Light"/>
              <a:sym typeface="IBM Plex Sans Light"/>
            </a:endParaRPr>
          </a:p>
        </p:txBody>
      </p:sp>
      <p:sp>
        <p:nvSpPr>
          <p:cNvPr id="6" name="TextBox 5">
            <a:extLst>
              <a:ext uri="{FF2B5EF4-FFF2-40B4-BE49-F238E27FC236}">
                <a16:creationId xmlns:a16="http://schemas.microsoft.com/office/drawing/2014/main" id="{D164CE4F-7D8F-F1F9-0212-5CEF4FE34946}"/>
              </a:ext>
            </a:extLst>
          </p:cNvPr>
          <p:cNvSpPr txBox="1"/>
          <p:nvPr/>
        </p:nvSpPr>
        <p:spPr>
          <a:xfrm>
            <a:off x="17437441" y="11551913"/>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444465" indent="-446749" algn="l" defTabSz="2438400">
              <a:spcBef>
                <a:spcPts val="2900"/>
              </a:spcBef>
              <a:buSzPct val="100000"/>
              <a:buFontTx/>
              <a:buChar char="–"/>
            </a:pPr>
            <a:endParaRPr lang="en-US" kern="0">
              <a:solidFill>
                <a:srgbClr val="000000"/>
              </a:solidFill>
              <a:ea typeface="+mj-ea"/>
              <a:cs typeface="+mj-cs"/>
              <a:sym typeface="IBM Plex Sans Light"/>
            </a:endParaRPr>
          </a:p>
        </p:txBody>
      </p:sp>
      <p:grpSp>
        <p:nvGrpSpPr>
          <p:cNvPr id="7" name="Group 6">
            <a:extLst>
              <a:ext uri="{FF2B5EF4-FFF2-40B4-BE49-F238E27FC236}">
                <a16:creationId xmlns:a16="http://schemas.microsoft.com/office/drawing/2014/main" id="{41C22B30-6491-3987-0514-BC641968AA77}"/>
              </a:ext>
            </a:extLst>
          </p:cNvPr>
          <p:cNvGrpSpPr/>
          <p:nvPr/>
        </p:nvGrpSpPr>
        <p:grpSpPr>
          <a:xfrm>
            <a:off x="9447500" y="9304902"/>
            <a:ext cx="1171315" cy="1139621"/>
            <a:chOff x="1862578" y="3191899"/>
            <a:chExt cx="520466" cy="506383"/>
          </a:xfrm>
        </p:grpSpPr>
        <p:pic>
          <p:nvPicPr>
            <p:cNvPr id="8" name="Graphic 7" descr="Paper outline">
              <a:extLst>
                <a:ext uri="{FF2B5EF4-FFF2-40B4-BE49-F238E27FC236}">
                  <a16:creationId xmlns:a16="http://schemas.microsoft.com/office/drawing/2014/main" id="{2AEC4413-D2C4-C8F5-14CA-0847E42901E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62578" y="3191899"/>
              <a:ext cx="506383" cy="506383"/>
            </a:xfrm>
            <a:prstGeom prst="rect">
              <a:avLst/>
            </a:prstGeom>
          </p:spPr>
        </p:pic>
        <p:sp>
          <p:nvSpPr>
            <p:cNvPr id="9" name="TextBox 8">
              <a:extLst>
                <a:ext uri="{FF2B5EF4-FFF2-40B4-BE49-F238E27FC236}">
                  <a16:creationId xmlns:a16="http://schemas.microsoft.com/office/drawing/2014/main" id="{E7B26C2E-C7AF-D48D-42AA-D7041212E838}"/>
                </a:ext>
              </a:extLst>
            </p:cNvPr>
            <p:cNvSpPr txBox="1"/>
            <p:nvPr/>
          </p:nvSpPr>
          <p:spPr>
            <a:xfrm>
              <a:off x="1946176" y="3352445"/>
              <a:ext cx="436868" cy="210410"/>
            </a:xfrm>
            <a:prstGeom prst="rect">
              <a:avLst/>
            </a:prstGeom>
            <a:noFill/>
          </p:spPr>
          <p:txBody>
            <a:bodyPr wrap="square">
              <a:spAutoFit/>
            </a:bodyPr>
            <a:lstStyle/>
            <a:p>
              <a:r>
                <a:rPr lang="en-US" sz="2000">
                  <a:latin typeface="Consolas" panose="020B0609020204030204" pitchFamily="49" charset="0"/>
                  <a:cs typeface="Consolas" panose="020B0609020204030204" pitchFamily="49" charset="0"/>
                </a:rPr>
                <a:t>&lt;/&gt;</a:t>
              </a:r>
              <a:endParaRPr lang="en-US">
                <a:latin typeface="Consolas" panose="020B0609020204030204" pitchFamily="49" charset="0"/>
                <a:cs typeface="Consolas" panose="020B0609020204030204" pitchFamily="49" charset="0"/>
              </a:endParaRPr>
            </a:p>
          </p:txBody>
        </p:sp>
      </p:grpSp>
      <p:pic>
        <p:nvPicPr>
          <p:cNvPr id="10" name="Graphic 9">
            <a:extLst>
              <a:ext uri="{FF2B5EF4-FFF2-40B4-BE49-F238E27FC236}">
                <a16:creationId xmlns:a16="http://schemas.microsoft.com/office/drawing/2014/main" id="{3F68067C-0898-42AD-A954-7CDF6D07D14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445874" y="10928587"/>
            <a:ext cx="1100272" cy="1100272"/>
          </a:xfrm>
          <a:prstGeom prst="rect">
            <a:avLst/>
          </a:prstGeom>
        </p:spPr>
      </p:pic>
      <p:sp>
        <p:nvSpPr>
          <p:cNvPr id="11" name="Rectangle 10">
            <a:extLst>
              <a:ext uri="{FF2B5EF4-FFF2-40B4-BE49-F238E27FC236}">
                <a16:creationId xmlns:a16="http://schemas.microsoft.com/office/drawing/2014/main" id="{6F1ACBBC-5B1D-AA05-2CC6-C40EA48F360E}"/>
              </a:ext>
            </a:extLst>
          </p:cNvPr>
          <p:cNvSpPr/>
          <p:nvPr/>
        </p:nvSpPr>
        <p:spPr>
          <a:xfrm>
            <a:off x="12020442" y="9218492"/>
            <a:ext cx="4373964" cy="3258322"/>
          </a:xfrm>
          <a:prstGeom prst="rect">
            <a:avLst/>
          </a:prstGeom>
          <a:solidFill>
            <a:srgbClr val="F1C21B">
              <a:alpha val="2079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3200">
                <a:solidFill>
                  <a:srgbClr val="B48800"/>
                </a:solidFill>
              </a:rPr>
              <a:t>Simple Pipeline</a:t>
            </a:r>
          </a:p>
          <a:p>
            <a:endParaRPr lang="en-US" sz="3200"/>
          </a:p>
        </p:txBody>
      </p:sp>
      <p:sp>
        <p:nvSpPr>
          <p:cNvPr id="15" name="TextBox 14">
            <a:extLst>
              <a:ext uri="{FF2B5EF4-FFF2-40B4-BE49-F238E27FC236}">
                <a16:creationId xmlns:a16="http://schemas.microsoft.com/office/drawing/2014/main" id="{5CD1A064-739B-102A-9BF6-07D7CDCC5DD5}"/>
              </a:ext>
            </a:extLst>
          </p:cNvPr>
          <p:cNvSpPr txBox="1"/>
          <p:nvPr/>
        </p:nvSpPr>
        <p:spPr>
          <a:xfrm>
            <a:off x="12433005" y="11538786"/>
            <a:ext cx="1624938" cy="651038"/>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Parse Markup</a:t>
            </a:r>
            <a:br>
              <a:rPr lang="en-US" sz="2000" kern="0">
                <a:solidFill>
                  <a:prstClr val="black"/>
                </a:solidFill>
                <a:latin typeface="IBM Plex Sans" panose="020B0503050203000203" pitchFamily="34" charset="0"/>
                <a:cs typeface="Consolas" panose="020B0609020204030204" pitchFamily="49" charset="0"/>
              </a:rPr>
            </a:br>
            <a:r>
              <a:rPr lang="en-US" sz="2000" kern="0">
                <a:solidFill>
                  <a:prstClr val="black"/>
                </a:solidFill>
                <a:latin typeface="IBM Plex Sans" panose="020B0503050203000203" pitchFamily="34" charset="0"/>
                <a:cs typeface="Consolas" panose="020B0609020204030204" pitchFamily="49" charset="0"/>
              </a:rPr>
              <a:t>Format</a:t>
            </a:r>
          </a:p>
        </p:txBody>
      </p:sp>
      <p:sp>
        <p:nvSpPr>
          <p:cNvPr id="17" name="Triangle 16">
            <a:extLst>
              <a:ext uri="{FF2B5EF4-FFF2-40B4-BE49-F238E27FC236}">
                <a16:creationId xmlns:a16="http://schemas.microsoft.com/office/drawing/2014/main" id="{FAC1BEC2-A4E1-0F16-64D2-CBDDB3959802}"/>
              </a:ext>
            </a:extLst>
          </p:cNvPr>
          <p:cNvSpPr/>
          <p:nvPr/>
        </p:nvSpPr>
        <p:spPr>
          <a:xfrm rot="5400000">
            <a:off x="14047255" y="10457051"/>
            <a:ext cx="750033" cy="446452"/>
          </a:xfrm>
          <a:prstGeom prst="triangle">
            <a:avLst/>
          </a:prstGeom>
          <a:gradFill>
            <a:gsLst>
              <a:gs pos="0">
                <a:srgbClr val="FFC000">
                  <a:alpha val="0"/>
                </a:srgbClr>
              </a:gs>
              <a:gs pos="100000">
                <a:srgbClr val="FFC00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8" name="Rectangle 17">
            <a:extLst>
              <a:ext uri="{FF2B5EF4-FFF2-40B4-BE49-F238E27FC236}">
                <a16:creationId xmlns:a16="http://schemas.microsoft.com/office/drawing/2014/main" id="{B7784341-8781-5279-74BE-B97D3601ACBD}"/>
              </a:ext>
            </a:extLst>
          </p:cNvPr>
          <p:cNvSpPr/>
          <p:nvPr/>
        </p:nvSpPr>
        <p:spPr>
          <a:xfrm>
            <a:off x="16401706" y="1990239"/>
            <a:ext cx="2330629" cy="10486575"/>
          </a:xfrm>
          <a:prstGeom prst="rect">
            <a:avLst/>
          </a:prstGeom>
          <a:solidFill>
            <a:srgbClr val="92D050">
              <a:alpha val="1507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endParaRPr lang="en-US" sz="3200"/>
          </a:p>
        </p:txBody>
      </p:sp>
      <p:sp>
        <p:nvSpPr>
          <p:cNvPr id="19" name="Rectangle 18">
            <a:extLst>
              <a:ext uri="{FF2B5EF4-FFF2-40B4-BE49-F238E27FC236}">
                <a16:creationId xmlns:a16="http://schemas.microsoft.com/office/drawing/2014/main" id="{4E24CCB6-60C9-EE50-A508-4BD4BAB3733C}"/>
              </a:ext>
            </a:extLst>
          </p:cNvPr>
          <p:cNvSpPr/>
          <p:nvPr/>
        </p:nvSpPr>
        <p:spPr>
          <a:xfrm>
            <a:off x="12020441" y="12476815"/>
            <a:ext cx="4373964" cy="592425"/>
          </a:xfrm>
          <a:prstGeom prst="rect">
            <a:avLst/>
          </a:prstGeom>
          <a:solidFill>
            <a:srgbClr val="F1C21B">
              <a:alpha val="8040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a:solidFill>
                  <a:schemeClr val="bg1"/>
                </a:solidFill>
              </a:rPr>
              <a:t>Build</a:t>
            </a:r>
          </a:p>
          <a:p>
            <a:pPr algn="ctr"/>
            <a:endParaRPr lang="en-US" sz="3200">
              <a:solidFill>
                <a:schemeClr val="bg1"/>
              </a:solidFill>
            </a:endParaRPr>
          </a:p>
        </p:txBody>
      </p:sp>
      <p:sp>
        <p:nvSpPr>
          <p:cNvPr id="20" name="Rectangle 19">
            <a:extLst>
              <a:ext uri="{FF2B5EF4-FFF2-40B4-BE49-F238E27FC236}">
                <a16:creationId xmlns:a16="http://schemas.microsoft.com/office/drawing/2014/main" id="{42C3CBAC-ABB4-A233-61E6-EDD04A24781C}"/>
              </a:ext>
            </a:extLst>
          </p:cNvPr>
          <p:cNvSpPr/>
          <p:nvPr/>
        </p:nvSpPr>
        <p:spPr>
          <a:xfrm>
            <a:off x="16405138" y="12476815"/>
            <a:ext cx="2330629" cy="592425"/>
          </a:xfrm>
          <a:prstGeom prst="rect">
            <a:avLst/>
          </a:prstGeom>
          <a:solidFill>
            <a:srgbClr val="92D050">
              <a:alpha val="8040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a:solidFill>
                  <a:schemeClr val="bg1"/>
                </a:solidFill>
              </a:rPr>
              <a:t>Enrich</a:t>
            </a:r>
          </a:p>
          <a:p>
            <a:pPr algn="ctr"/>
            <a:endParaRPr lang="en-US" sz="3200">
              <a:solidFill>
                <a:schemeClr val="bg1"/>
              </a:solidFill>
            </a:endParaRPr>
          </a:p>
        </p:txBody>
      </p:sp>
      <p:sp>
        <p:nvSpPr>
          <p:cNvPr id="21" name="Triangle 20">
            <a:extLst>
              <a:ext uri="{FF2B5EF4-FFF2-40B4-BE49-F238E27FC236}">
                <a16:creationId xmlns:a16="http://schemas.microsoft.com/office/drawing/2014/main" id="{64E08EF6-3491-0724-2417-692D6CDD7657}"/>
              </a:ext>
            </a:extLst>
          </p:cNvPr>
          <p:cNvSpPr/>
          <p:nvPr/>
        </p:nvSpPr>
        <p:spPr>
          <a:xfrm rot="2700000">
            <a:off x="16379309" y="10295831"/>
            <a:ext cx="750033" cy="446452"/>
          </a:xfrm>
          <a:prstGeom prst="triangle">
            <a:avLst/>
          </a:prstGeom>
          <a:gradFill>
            <a:gsLst>
              <a:gs pos="0">
                <a:srgbClr val="00B050">
                  <a:alpha val="0"/>
                </a:srgbClr>
              </a:gs>
              <a:gs pos="100000">
                <a:srgbClr val="00B05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22" name="Rectangle 21">
            <a:extLst>
              <a:ext uri="{FF2B5EF4-FFF2-40B4-BE49-F238E27FC236}">
                <a16:creationId xmlns:a16="http://schemas.microsoft.com/office/drawing/2014/main" id="{CD785004-D6EB-1924-1A91-25C88777ED4F}"/>
              </a:ext>
            </a:extLst>
          </p:cNvPr>
          <p:cNvSpPr/>
          <p:nvPr/>
        </p:nvSpPr>
        <p:spPr>
          <a:xfrm>
            <a:off x="5553199" y="5025730"/>
            <a:ext cx="10841206" cy="3387893"/>
          </a:xfrm>
          <a:prstGeom prst="rect">
            <a:avLst/>
          </a:prstGeom>
          <a:solidFill>
            <a:srgbClr val="F1C21B">
              <a:alpha val="2079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3200">
                <a:solidFill>
                  <a:srgbClr val="B48800"/>
                </a:solidFill>
              </a:rPr>
              <a:t>PDF Pipeline</a:t>
            </a:r>
          </a:p>
          <a:p>
            <a:endParaRPr lang="en-US" sz="3200"/>
          </a:p>
        </p:txBody>
      </p:sp>
      <p:grpSp>
        <p:nvGrpSpPr>
          <p:cNvPr id="23" name="Group 22">
            <a:extLst>
              <a:ext uri="{FF2B5EF4-FFF2-40B4-BE49-F238E27FC236}">
                <a16:creationId xmlns:a16="http://schemas.microsoft.com/office/drawing/2014/main" id="{37DC7109-FFE6-0D1E-447A-54B57B24A3F7}"/>
              </a:ext>
            </a:extLst>
          </p:cNvPr>
          <p:cNvGrpSpPr/>
          <p:nvPr/>
        </p:nvGrpSpPr>
        <p:grpSpPr>
          <a:xfrm>
            <a:off x="14915525" y="10081812"/>
            <a:ext cx="856599" cy="1105284"/>
            <a:chOff x="6973052" y="1059136"/>
            <a:chExt cx="436100" cy="562710"/>
          </a:xfrm>
        </p:grpSpPr>
        <p:sp>
          <p:nvSpPr>
            <p:cNvPr id="24" name="Freeform 23">
              <a:extLst>
                <a:ext uri="{FF2B5EF4-FFF2-40B4-BE49-F238E27FC236}">
                  <a16:creationId xmlns:a16="http://schemas.microsoft.com/office/drawing/2014/main" id="{5804E6C7-BF9D-6D86-983B-EC66AE618D4D}"/>
                </a:ext>
              </a:extLst>
            </p:cNvPr>
            <p:cNvSpPr/>
            <p:nvPr/>
          </p:nvSpPr>
          <p:spPr>
            <a:xfrm>
              <a:off x="6988068" y="1079635"/>
              <a:ext cx="405636" cy="525952"/>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25" name="Freeform 24">
              <a:extLst>
                <a:ext uri="{FF2B5EF4-FFF2-40B4-BE49-F238E27FC236}">
                  <a16:creationId xmlns:a16="http://schemas.microsoft.com/office/drawing/2014/main" id="{037BFD26-CE6D-F562-D178-32CF07370D34}"/>
                </a:ext>
              </a:extLst>
            </p:cNvPr>
            <p:cNvSpPr/>
            <p:nvPr/>
          </p:nvSpPr>
          <p:spPr>
            <a:xfrm>
              <a:off x="6973052" y="1059136"/>
              <a:ext cx="436100" cy="562710"/>
            </a:xfrm>
            <a:custGeom>
              <a:avLst/>
              <a:gdLst>
                <a:gd name="connsiteX0" fmla="*/ 42203 w 436100"/>
                <a:gd name="connsiteY0" fmla="*/ 520507 h 562710"/>
                <a:gd name="connsiteX1" fmla="*/ 42203 w 436100"/>
                <a:gd name="connsiteY1" fmla="*/ 42203 h 562710"/>
                <a:gd name="connsiteX2" fmla="*/ 218050 w 436100"/>
                <a:gd name="connsiteY2" fmla="*/ 42203 h 562710"/>
                <a:gd name="connsiteX3" fmla="*/ 218050 w 436100"/>
                <a:gd name="connsiteY3" fmla="*/ 189915 h 562710"/>
                <a:gd name="connsiteX4" fmla="*/ 393897 w 436100"/>
                <a:gd name="connsiteY4" fmla="*/ 189915 h 562710"/>
                <a:gd name="connsiteX5" fmla="*/ 393897 w 436100"/>
                <a:gd name="connsiteY5" fmla="*/ 520507 h 562710"/>
                <a:gd name="connsiteX6" fmla="*/ 42203 w 436100"/>
                <a:gd name="connsiteY6" fmla="*/ 520507 h 562710"/>
                <a:gd name="connsiteX7" fmla="*/ 260253 w 436100"/>
                <a:gd name="connsiteY7" fmla="*/ 59788 h 562710"/>
                <a:gd name="connsiteX8" fmla="*/ 348177 w 436100"/>
                <a:gd name="connsiteY8" fmla="*/ 147711 h 562710"/>
                <a:gd name="connsiteX9" fmla="*/ 260253 w 436100"/>
                <a:gd name="connsiteY9" fmla="*/ 147711 h 562710"/>
                <a:gd name="connsiteX10" fmla="*/ 260253 w 436100"/>
                <a:gd name="connsiteY10" fmla="*/ 59788 h 562710"/>
                <a:gd name="connsiteX11" fmla="*/ 260253 w 436100"/>
                <a:gd name="connsiteY11" fmla="*/ 0 h 562710"/>
                <a:gd name="connsiteX12" fmla="*/ 0 w 436100"/>
                <a:gd name="connsiteY12" fmla="*/ 0 h 562710"/>
                <a:gd name="connsiteX13" fmla="*/ 0 w 436100"/>
                <a:gd name="connsiteY13" fmla="*/ 562710 h 562710"/>
                <a:gd name="connsiteX14" fmla="*/ 436100 w 436100"/>
                <a:gd name="connsiteY14" fmla="*/ 562710 h 562710"/>
                <a:gd name="connsiteX15" fmla="*/ 436100 w 436100"/>
                <a:gd name="connsiteY15" fmla="*/ 154745 h 562710"/>
                <a:gd name="connsiteX16" fmla="*/ 260253 w 436100"/>
                <a:gd name="connsiteY16" fmla="*/ 0 h 56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6100" h="562710">
                  <a:moveTo>
                    <a:pt x="42203" y="520507"/>
                  </a:moveTo>
                  <a:lnTo>
                    <a:pt x="42203" y="42203"/>
                  </a:lnTo>
                  <a:lnTo>
                    <a:pt x="218050" y="42203"/>
                  </a:lnTo>
                  <a:lnTo>
                    <a:pt x="218050" y="189915"/>
                  </a:lnTo>
                  <a:lnTo>
                    <a:pt x="393897" y="189915"/>
                  </a:lnTo>
                  <a:lnTo>
                    <a:pt x="393897" y="520507"/>
                  </a:lnTo>
                  <a:lnTo>
                    <a:pt x="42203" y="520507"/>
                  </a:lnTo>
                  <a:close/>
                  <a:moveTo>
                    <a:pt x="260253" y="59788"/>
                  </a:moveTo>
                  <a:lnTo>
                    <a:pt x="348177" y="147711"/>
                  </a:lnTo>
                  <a:lnTo>
                    <a:pt x="260253" y="147711"/>
                  </a:lnTo>
                  <a:lnTo>
                    <a:pt x="260253" y="59788"/>
                  </a:lnTo>
                  <a:close/>
                  <a:moveTo>
                    <a:pt x="260253" y="0"/>
                  </a:moveTo>
                  <a:lnTo>
                    <a:pt x="0" y="0"/>
                  </a:lnTo>
                  <a:lnTo>
                    <a:pt x="0" y="562710"/>
                  </a:lnTo>
                  <a:lnTo>
                    <a:pt x="436100" y="562710"/>
                  </a:lnTo>
                  <a:lnTo>
                    <a:pt x="436100" y="154745"/>
                  </a:lnTo>
                  <a:lnTo>
                    <a:pt x="260253" y="0"/>
                  </a:lnTo>
                  <a:close/>
                </a:path>
              </a:pathLst>
            </a:custGeom>
            <a:solidFill>
              <a:srgbClr val="000000"/>
            </a:solidFill>
            <a:ln w="69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endParaRPr lang="en-US" sz="7200" kern="0">
                <a:solidFill>
                  <a:prstClr val="black"/>
                </a:solidFill>
                <a:latin typeface="Aptos" panose="02110004020202020204"/>
              </a:endParaRPr>
            </a:p>
          </p:txBody>
        </p:sp>
      </p:grpSp>
      <p:grpSp>
        <p:nvGrpSpPr>
          <p:cNvPr id="26" name="Group 25">
            <a:extLst>
              <a:ext uri="{FF2B5EF4-FFF2-40B4-BE49-F238E27FC236}">
                <a16:creationId xmlns:a16="http://schemas.microsoft.com/office/drawing/2014/main" id="{34B5DDA4-EAF5-F6F3-8169-649FC4B3FAC7}"/>
              </a:ext>
            </a:extLst>
          </p:cNvPr>
          <p:cNvGrpSpPr/>
          <p:nvPr/>
        </p:nvGrpSpPr>
        <p:grpSpPr>
          <a:xfrm>
            <a:off x="15077121" y="9924940"/>
            <a:ext cx="856599" cy="1105284"/>
            <a:chOff x="6973052" y="1059134"/>
            <a:chExt cx="436100" cy="562710"/>
          </a:xfrm>
        </p:grpSpPr>
        <p:sp>
          <p:nvSpPr>
            <p:cNvPr id="27" name="Freeform 26">
              <a:extLst>
                <a:ext uri="{FF2B5EF4-FFF2-40B4-BE49-F238E27FC236}">
                  <a16:creationId xmlns:a16="http://schemas.microsoft.com/office/drawing/2014/main" id="{D74B147F-6F73-048B-3185-743AB83DE82D}"/>
                </a:ext>
              </a:extLst>
            </p:cNvPr>
            <p:cNvSpPr/>
            <p:nvPr/>
          </p:nvSpPr>
          <p:spPr>
            <a:xfrm>
              <a:off x="6988068" y="1079637"/>
              <a:ext cx="405636" cy="525952"/>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28" name="Freeform 27">
              <a:extLst>
                <a:ext uri="{FF2B5EF4-FFF2-40B4-BE49-F238E27FC236}">
                  <a16:creationId xmlns:a16="http://schemas.microsoft.com/office/drawing/2014/main" id="{357F227A-0550-E025-FEA7-EE87A0339FE0}"/>
                </a:ext>
              </a:extLst>
            </p:cNvPr>
            <p:cNvSpPr/>
            <p:nvPr/>
          </p:nvSpPr>
          <p:spPr>
            <a:xfrm>
              <a:off x="6973052" y="1059134"/>
              <a:ext cx="436100" cy="562710"/>
            </a:xfrm>
            <a:custGeom>
              <a:avLst/>
              <a:gdLst>
                <a:gd name="connsiteX0" fmla="*/ 42203 w 436100"/>
                <a:gd name="connsiteY0" fmla="*/ 520507 h 562710"/>
                <a:gd name="connsiteX1" fmla="*/ 42203 w 436100"/>
                <a:gd name="connsiteY1" fmla="*/ 42203 h 562710"/>
                <a:gd name="connsiteX2" fmla="*/ 218050 w 436100"/>
                <a:gd name="connsiteY2" fmla="*/ 42203 h 562710"/>
                <a:gd name="connsiteX3" fmla="*/ 218050 w 436100"/>
                <a:gd name="connsiteY3" fmla="*/ 189915 h 562710"/>
                <a:gd name="connsiteX4" fmla="*/ 393897 w 436100"/>
                <a:gd name="connsiteY4" fmla="*/ 189915 h 562710"/>
                <a:gd name="connsiteX5" fmla="*/ 393897 w 436100"/>
                <a:gd name="connsiteY5" fmla="*/ 520507 h 562710"/>
                <a:gd name="connsiteX6" fmla="*/ 42203 w 436100"/>
                <a:gd name="connsiteY6" fmla="*/ 520507 h 562710"/>
                <a:gd name="connsiteX7" fmla="*/ 260253 w 436100"/>
                <a:gd name="connsiteY7" fmla="*/ 59788 h 562710"/>
                <a:gd name="connsiteX8" fmla="*/ 348177 w 436100"/>
                <a:gd name="connsiteY8" fmla="*/ 147711 h 562710"/>
                <a:gd name="connsiteX9" fmla="*/ 260253 w 436100"/>
                <a:gd name="connsiteY9" fmla="*/ 147711 h 562710"/>
                <a:gd name="connsiteX10" fmla="*/ 260253 w 436100"/>
                <a:gd name="connsiteY10" fmla="*/ 59788 h 562710"/>
                <a:gd name="connsiteX11" fmla="*/ 260253 w 436100"/>
                <a:gd name="connsiteY11" fmla="*/ 0 h 562710"/>
                <a:gd name="connsiteX12" fmla="*/ 0 w 436100"/>
                <a:gd name="connsiteY12" fmla="*/ 0 h 562710"/>
                <a:gd name="connsiteX13" fmla="*/ 0 w 436100"/>
                <a:gd name="connsiteY13" fmla="*/ 562710 h 562710"/>
                <a:gd name="connsiteX14" fmla="*/ 436100 w 436100"/>
                <a:gd name="connsiteY14" fmla="*/ 562710 h 562710"/>
                <a:gd name="connsiteX15" fmla="*/ 436100 w 436100"/>
                <a:gd name="connsiteY15" fmla="*/ 154745 h 562710"/>
                <a:gd name="connsiteX16" fmla="*/ 260253 w 436100"/>
                <a:gd name="connsiteY16" fmla="*/ 0 h 56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6100" h="562710">
                  <a:moveTo>
                    <a:pt x="42203" y="520507"/>
                  </a:moveTo>
                  <a:lnTo>
                    <a:pt x="42203" y="42203"/>
                  </a:lnTo>
                  <a:lnTo>
                    <a:pt x="218050" y="42203"/>
                  </a:lnTo>
                  <a:lnTo>
                    <a:pt x="218050" y="189915"/>
                  </a:lnTo>
                  <a:lnTo>
                    <a:pt x="393897" y="189915"/>
                  </a:lnTo>
                  <a:lnTo>
                    <a:pt x="393897" y="520507"/>
                  </a:lnTo>
                  <a:lnTo>
                    <a:pt x="42203" y="520507"/>
                  </a:lnTo>
                  <a:close/>
                  <a:moveTo>
                    <a:pt x="260253" y="59788"/>
                  </a:moveTo>
                  <a:lnTo>
                    <a:pt x="348177" y="147711"/>
                  </a:lnTo>
                  <a:lnTo>
                    <a:pt x="260253" y="147711"/>
                  </a:lnTo>
                  <a:lnTo>
                    <a:pt x="260253" y="59788"/>
                  </a:lnTo>
                  <a:close/>
                  <a:moveTo>
                    <a:pt x="260253" y="0"/>
                  </a:moveTo>
                  <a:lnTo>
                    <a:pt x="0" y="0"/>
                  </a:lnTo>
                  <a:lnTo>
                    <a:pt x="0" y="562710"/>
                  </a:lnTo>
                  <a:lnTo>
                    <a:pt x="436100" y="562710"/>
                  </a:lnTo>
                  <a:lnTo>
                    <a:pt x="436100" y="154745"/>
                  </a:lnTo>
                  <a:lnTo>
                    <a:pt x="260253" y="0"/>
                  </a:lnTo>
                  <a:close/>
                </a:path>
              </a:pathLst>
            </a:custGeom>
            <a:solidFill>
              <a:srgbClr val="000000"/>
            </a:solidFill>
            <a:ln w="69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endParaRPr lang="en-US" sz="7200" kern="0">
                <a:solidFill>
                  <a:prstClr val="black"/>
                </a:solidFill>
                <a:latin typeface="Aptos" panose="02110004020202020204"/>
              </a:endParaRPr>
            </a:p>
          </p:txBody>
        </p:sp>
      </p:grpSp>
      <p:sp>
        <p:nvSpPr>
          <p:cNvPr id="29" name="TextBox 28">
            <a:extLst>
              <a:ext uri="{FF2B5EF4-FFF2-40B4-BE49-F238E27FC236}">
                <a16:creationId xmlns:a16="http://schemas.microsoft.com/office/drawing/2014/main" id="{54AD486D-E5E8-F38D-7B3E-531C5DEAA7A7}"/>
              </a:ext>
            </a:extLst>
          </p:cNvPr>
          <p:cNvSpPr txBox="1"/>
          <p:nvPr/>
        </p:nvSpPr>
        <p:spPr>
          <a:xfrm>
            <a:off x="14720222" y="11468742"/>
            <a:ext cx="1275538" cy="651038"/>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Assemble </a:t>
            </a:r>
            <a:br>
              <a:rPr lang="en-US" sz="2000" kern="0">
                <a:solidFill>
                  <a:prstClr val="black"/>
                </a:solidFill>
                <a:latin typeface="IBM Plex Sans" panose="020B0503050203000203" pitchFamily="34" charset="0"/>
                <a:cs typeface="Consolas" panose="020B0609020204030204" pitchFamily="49" charset="0"/>
              </a:rPr>
            </a:br>
            <a:r>
              <a:rPr lang="en-US" sz="2000" kern="0">
                <a:solidFill>
                  <a:prstClr val="black"/>
                </a:solidFill>
                <a:latin typeface="IBM Plex Sans" panose="020B0503050203000203" pitchFamily="34" charset="0"/>
                <a:cs typeface="Consolas" panose="020B0609020204030204" pitchFamily="49" charset="0"/>
              </a:rPr>
              <a:t>Document</a:t>
            </a:r>
          </a:p>
        </p:txBody>
      </p:sp>
      <p:pic>
        <p:nvPicPr>
          <p:cNvPr id="30" name="Graphic 29">
            <a:extLst>
              <a:ext uri="{FF2B5EF4-FFF2-40B4-BE49-F238E27FC236}">
                <a16:creationId xmlns:a16="http://schemas.microsoft.com/office/drawing/2014/main" id="{4172FE58-217F-D116-47F1-53888A81C38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5160579" y="10235301"/>
            <a:ext cx="683657" cy="683657"/>
          </a:xfrm>
          <a:prstGeom prst="rect">
            <a:avLst/>
          </a:prstGeom>
        </p:spPr>
      </p:pic>
      <p:grpSp>
        <p:nvGrpSpPr>
          <p:cNvPr id="31" name="Group 30">
            <a:extLst>
              <a:ext uri="{FF2B5EF4-FFF2-40B4-BE49-F238E27FC236}">
                <a16:creationId xmlns:a16="http://schemas.microsoft.com/office/drawing/2014/main" id="{B2A998C1-C98A-FC6B-5CE8-DC14260B6DD5}"/>
              </a:ext>
            </a:extLst>
          </p:cNvPr>
          <p:cNvGrpSpPr/>
          <p:nvPr/>
        </p:nvGrpSpPr>
        <p:grpSpPr>
          <a:xfrm>
            <a:off x="8361262" y="9311099"/>
            <a:ext cx="1139619" cy="1139621"/>
            <a:chOff x="2025126" y="2377315"/>
            <a:chExt cx="506382" cy="506383"/>
          </a:xfrm>
        </p:grpSpPr>
        <p:pic>
          <p:nvPicPr>
            <p:cNvPr id="32" name="Graphic 31" descr="Paper outline">
              <a:extLst>
                <a:ext uri="{FF2B5EF4-FFF2-40B4-BE49-F238E27FC236}">
                  <a16:creationId xmlns:a16="http://schemas.microsoft.com/office/drawing/2014/main" id="{A0144210-0B7F-33CA-8D5A-183B228B846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025126" y="2377315"/>
              <a:ext cx="506382" cy="506383"/>
            </a:xfrm>
            <a:prstGeom prst="rect">
              <a:avLst/>
            </a:prstGeom>
          </p:spPr>
        </p:pic>
        <p:pic>
          <p:nvPicPr>
            <p:cNvPr id="33" name="Graphic 32">
              <a:extLst>
                <a:ext uri="{FF2B5EF4-FFF2-40B4-BE49-F238E27FC236}">
                  <a16:creationId xmlns:a16="http://schemas.microsoft.com/office/drawing/2014/main" id="{696AC054-977D-E6FC-961C-E18C180E00B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2150774" y="2591098"/>
              <a:ext cx="258500" cy="159077"/>
            </a:xfrm>
            <a:prstGeom prst="rect">
              <a:avLst/>
            </a:prstGeom>
          </p:spPr>
        </p:pic>
      </p:grpSp>
      <p:pic>
        <p:nvPicPr>
          <p:cNvPr id="34" name="Picture 33">
            <a:extLst>
              <a:ext uri="{FF2B5EF4-FFF2-40B4-BE49-F238E27FC236}">
                <a16:creationId xmlns:a16="http://schemas.microsoft.com/office/drawing/2014/main" id="{BBACEBDB-FB62-A645-4BA2-44423FE53128}"/>
              </a:ext>
            </a:extLst>
          </p:cNvPr>
          <p:cNvPicPr>
            <a:picLocks noChangeAspect="1"/>
          </p:cNvPicPr>
          <p:nvPr/>
        </p:nvPicPr>
        <p:blipFill>
          <a:blip r:embed="rId11"/>
          <a:stretch>
            <a:fillRect/>
          </a:stretch>
        </p:blipFill>
        <p:spPr>
          <a:xfrm>
            <a:off x="8268248" y="10928587"/>
            <a:ext cx="1100275" cy="1100275"/>
          </a:xfrm>
          <a:prstGeom prst="rect">
            <a:avLst/>
          </a:prstGeom>
        </p:spPr>
      </p:pic>
      <p:pic>
        <p:nvPicPr>
          <p:cNvPr id="35" name="Picture 34">
            <a:extLst>
              <a:ext uri="{FF2B5EF4-FFF2-40B4-BE49-F238E27FC236}">
                <a16:creationId xmlns:a16="http://schemas.microsoft.com/office/drawing/2014/main" id="{C2D32AB1-7F45-41A2-E606-07A2630E50E2}"/>
              </a:ext>
            </a:extLst>
          </p:cNvPr>
          <p:cNvPicPr>
            <a:picLocks noChangeAspect="1"/>
          </p:cNvPicPr>
          <p:nvPr/>
        </p:nvPicPr>
        <p:blipFill>
          <a:blip r:embed="rId12"/>
          <a:stretch>
            <a:fillRect/>
          </a:stretch>
        </p:blipFill>
        <p:spPr>
          <a:xfrm>
            <a:off x="9363480" y="10932037"/>
            <a:ext cx="1100275" cy="1100275"/>
          </a:xfrm>
          <a:prstGeom prst="rect">
            <a:avLst/>
          </a:prstGeom>
        </p:spPr>
      </p:pic>
      <p:sp>
        <p:nvSpPr>
          <p:cNvPr id="36" name="Freeform 35">
            <a:extLst>
              <a:ext uri="{FF2B5EF4-FFF2-40B4-BE49-F238E27FC236}">
                <a16:creationId xmlns:a16="http://schemas.microsoft.com/office/drawing/2014/main" id="{60E5BB6B-A78D-74D1-A50D-72850C5C25AA}"/>
              </a:ext>
            </a:extLst>
          </p:cNvPr>
          <p:cNvSpPr/>
          <p:nvPr/>
        </p:nvSpPr>
        <p:spPr>
          <a:xfrm>
            <a:off x="6285393" y="5721023"/>
            <a:ext cx="796759" cy="1033085"/>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grpSp>
        <p:nvGrpSpPr>
          <p:cNvPr id="37" name="Group 36">
            <a:extLst>
              <a:ext uri="{FF2B5EF4-FFF2-40B4-BE49-F238E27FC236}">
                <a16:creationId xmlns:a16="http://schemas.microsoft.com/office/drawing/2014/main" id="{E682663B-28E0-5594-25E9-CC2AAFB20054}"/>
              </a:ext>
            </a:extLst>
          </p:cNvPr>
          <p:cNvGrpSpPr/>
          <p:nvPr/>
        </p:nvGrpSpPr>
        <p:grpSpPr>
          <a:xfrm>
            <a:off x="6020749" y="5594474"/>
            <a:ext cx="1326347" cy="1326347"/>
            <a:chOff x="2791655" y="3208723"/>
            <a:chExt cx="675252" cy="675252"/>
          </a:xfrm>
        </p:grpSpPr>
        <p:pic>
          <p:nvPicPr>
            <p:cNvPr id="38" name="Graphic 37" descr="Paper with solid fill">
              <a:extLst>
                <a:ext uri="{FF2B5EF4-FFF2-40B4-BE49-F238E27FC236}">
                  <a16:creationId xmlns:a16="http://schemas.microsoft.com/office/drawing/2014/main" id="{B484C04C-011C-99DD-28DE-98C884D9444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791655" y="3208723"/>
              <a:ext cx="675252" cy="675252"/>
            </a:xfrm>
            <a:prstGeom prst="rect">
              <a:avLst/>
            </a:prstGeom>
          </p:spPr>
        </p:pic>
        <p:sp>
          <p:nvSpPr>
            <p:cNvPr id="39" name="Freeform 38">
              <a:extLst>
                <a:ext uri="{FF2B5EF4-FFF2-40B4-BE49-F238E27FC236}">
                  <a16:creationId xmlns:a16="http://schemas.microsoft.com/office/drawing/2014/main" id="{829D9437-5031-F889-231A-03309EE4D517}"/>
                </a:ext>
              </a:extLst>
            </p:cNvPr>
            <p:cNvSpPr/>
            <p:nvPr/>
          </p:nvSpPr>
          <p:spPr>
            <a:xfrm>
              <a:off x="2990628" y="3503261"/>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40" name="Freeform 39">
              <a:extLst>
                <a:ext uri="{FF2B5EF4-FFF2-40B4-BE49-F238E27FC236}">
                  <a16:creationId xmlns:a16="http://schemas.microsoft.com/office/drawing/2014/main" id="{D8A79982-E1C1-2198-D1C6-B3AE2ADF9E2A}"/>
                </a:ext>
              </a:extLst>
            </p:cNvPr>
            <p:cNvSpPr/>
            <p:nvPr/>
          </p:nvSpPr>
          <p:spPr>
            <a:xfrm>
              <a:off x="2990628" y="3551776"/>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41" name="Freeform 40">
              <a:extLst>
                <a:ext uri="{FF2B5EF4-FFF2-40B4-BE49-F238E27FC236}">
                  <a16:creationId xmlns:a16="http://schemas.microsoft.com/office/drawing/2014/main" id="{6C7E99C9-480C-36ED-A315-1B5DCB618B1C}"/>
                </a:ext>
              </a:extLst>
            </p:cNvPr>
            <p:cNvSpPr/>
            <p:nvPr/>
          </p:nvSpPr>
          <p:spPr>
            <a:xfrm>
              <a:off x="2990628" y="3600291"/>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42" name="Freeform 41">
              <a:extLst>
                <a:ext uri="{FF2B5EF4-FFF2-40B4-BE49-F238E27FC236}">
                  <a16:creationId xmlns:a16="http://schemas.microsoft.com/office/drawing/2014/main" id="{0C99A4CE-CC80-364D-D71B-544CE4040D88}"/>
                </a:ext>
              </a:extLst>
            </p:cNvPr>
            <p:cNvSpPr/>
            <p:nvPr/>
          </p:nvSpPr>
          <p:spPr>
            <a:xfrm rot="5400000">
              <a:off x="2993089" y="3536532"/>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43" name="Freeform 42">
              <a:extLst>
                <a:ext uri="{FF2B5EF4-FFF2-40B4-BE49-F238E27FC236}">
                  <a16:creationId xmlns:a16="http://schemas.microsoft.com/office/drawing/2014/main" id="{60B7112F-E6A5-645E-9E5F-85E69955D280}"/>
                </a:ext>
              </a:extLst>
            </p:cNvPr>
            <p:cNvSpPr/>
            <p:nvPr/>
          </p:nvSpPr>
          <p:spPr>
            <a:xfrm rot="5400000">
              <a:off x="3064077" y="3536532"/>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44" name="Freeform 43">
              <a:extLst>
                <a:ext uri="{FF2B5EF4-FFF2-40B4-BE49-F238E27FC236}">
                  <a16:creationId xmlns:a16="http://schemas.microsoft.com/office/drawing/2014/main" id="{ACFC29E0-20E6-09C0-7F01-3F68851F7CCD}"/>
                </a:ext>
              </a:extLst>
            </p:cNvPr>
            <p:cNvSpPr/>
            <p:nvPr/>
          </p:nvSpPr>
          <p:spPr>
            <a:xfrm>
              <a:off x="2990628" y="3361689"/>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45" name="Freeform 44">
              <a:extLst>
                <a:ext uri="{FF2B5EF4-FFF2-40B4-BE49-F238E27FC236}">
                  <a16:creationId xmlns:a16="http://schemas.microsoft.com/office/drawing/2014/main" id="{25C4E65E-45E5-7E55-61FF-E986E28B39FA}"/>
                </a:ext>
              </a:extLst>
            </p:cNvPr>
            <p:cNvSpPr/>
            <p:nvPr/>
          </p:nvSpPr>
          <p:spPr>
            <a:xfrm>
              <a:off x="2990628" y="3409314"/>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46" name="Freeform 45">
              <a:extLst>
                <a:ext uri="{FF2B5EF4-FFF2-40B4-BE49-F238E27FC236}">
                  <a16:creationId xmlns:a16="http://schemas.microsoft.com/office/drawing/2014/main" id="{4E4C7472-7195-8B2B-7FCD-1E65C2B012CB}"/>
                </a:ext>
              </a:extLst>
            </p:cNvPr>
            <p:cNvSpPr/>
            <p:nvPr/>
          </p:nvSpPr>
          <p:spPr>
            <a:xfrm>
              <a:off x="2990628" y="3521902"/>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47" name="Freeform 46">
              <a:extLst>
                <a:ext uri="{FF2B5EF4-FFF2-40B4-BE49-F238E27FC236}">
                  <a16:creationId xmlns:a16="http://schemas.microsoft.com/office/drawing/2014/main" id="{CE29B5FA-E7FF-6695-B63E-085736A0CA10}"/>
                </a:ext>
              </a:extLst>
            </p:cNvPr>
            <p:cNvSpPr/>
            <p:nvPr/>
          </p:nvSpPr>
          <p:spPr>
            <a:xfrm>
              <a:off x="2990628" y="3572702"/>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sp>
        <p:nvSpPr>
          <p:cNvPr id="48" name="TextBox 47">
            <a:extLst>
              <a:ext uri="{FF2B5EF4-FFF2-40B4-BE49-F238E27FC236}">
                <a16:creationId xmlns:a16="http://schemas.microsoft.com/office/drawing/2014/main" id="{492D59D6-91E2-DFC9-AC75-47A14B3CF293}"/>
              </a:ext>
            </a:extLst>
          </p:cNvPr>
          <p:cNvSpPr txBox="1"/>
          <p:nvPr/>
        </p:nvSpPr>
        <p:spPr>
          <a:xfrm>
            <a:off x="10648600" y="7488507"/>
            <a:ext cx="1052924" cy="651038"/>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Layout</a:t>
            </a:r>
          </a:p>
          <a:p>
            <a:pPr algn="ctr">
              <a:defRPr/>
            </a:pPr>
            <a:r>
              <a:rPr lang="en-US" sz="2000" kern="0">
                <a:solidFill>
                  <a:prstClr val="black"/>
                </a:solidFill>
                <a:latin typeface="IBM Plex Sans" panose="020B0503050203000203" pitchFamily="34" charset="0"/>
                <a:cs typeface="Consolas" panose="020B0609020204030204" pitchFamily="49" charset="0"/>
              </a:rPr>
              <a:t>Analysis</a:t>
            </a:r>
          </a:p>
        </p:txBody>
      </p:sp>
      <p:grpSp>
        <p:nvGrpSpPr>
          <p:cNvPr id="49" name="Group 48">
            <a:extLst>
              <a:ext uri="{FF2B5EF4-FFF2-40B4-BE49-F238E27FC236}">
                <a16:creationId xmlns:a16="http://schemas.microsoft.com/office/drawing/2014/main" id="{AE22A5CF-F510-288B-2CF1-E19149B83E35}"/>
              </a:ext>
            </a:extLst>
          </p:cNvPr>
          <p:cNvGrpSpPr/>
          <p:nvPr/>
        </p:nvGrpSpPr>
        <p:grpSpPr>
          <a:xfrm>
            <a:off x="10252114" y="5594474"/>
            <a:ext cx="1326347" cy="1326347"/>
            <a:chOff x="4380844" y="3702984"/>
            <a:chExt cx="675252" cy="675252"/>
          </a:xfrm>
        </p:grpSpPr>
        <p:pic>
          <p:nvPicPr>
            <p:cNvPr id="50" name="Graphic 49" descr="Paper with solid fill">
              <a:extLst>
                <a:ext uri="{FF2B5EF4-FFF2-40B4-BE49-F238E27FC236}">
                  <a16:creationId xmlns:a16="http://schemas.microsoft.com/office/drawing/2014/main" id="{1D6D1DD3-C306-A923-3CC0-8A8A533C2876}"/>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4380844" y="3702984"/>
              <a:ext cx="675252" cy="675252"/>
            </a:xfrm>
            <a:prstGeom prst="rect">
              <a:avLst/>
            </a:prstGeom>
          </p:spPr>
        </p:pic>
        <p:sp>
          <p:nvSpPr>
            <p:cNvPr id="51" name="Freeform 50">
              <a:extLst>
                <a:ext uri="{FF2B5EF4-FFF2-40B4-BE49-F238E27FC236}">
                  <a16:creationId xmlns:a16="http://schemas.microsoft.com/office/drawing/2014/main" id="{61F393A6-86F4-9166-21CB-3D3A8BC49272}"/>
                </a:ext>
              </a:extLst>
            </p:cNvPr>
            <p:cNvSpPr/>
            <p:nvPr/>
          </p:nvSpPr>
          <p:spPr>
            <a:xfrm>
              <a:off x="4571840" y="3997522"/>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52" name="Freeform 51">
              <a:extLst>
                <a:ext uri="{FF2B5EF4-FFF2-40B4-BE49-F238E27FC236}">
                  <a16:creationId xmlns:a16="http://schemas.microsoft.com/office/drawing/2014/main" id="{9B16B363-CF73-8175-8A17-B05785BE0D96}"/>
                </a:ext>
              </a:extLst>
            </p:cNvPr>
            <p:cNvSpPr/>
            <p:nvPr/>
          </p:nvSpPr>
          <p:spPr>
            <a:xfrm>
              <a:off x="4571840" y="4046037"/>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53" name="Freeform 52">
              <a:extLst>
                <a:ext uri="{FF2B5EF4-FFF2-40B4-BE49-F238E27FC236}">
                  <a16:creationId xmlns:a16="http://schemas.microsoft.com/office/drawing/2014/main" id="{72F542BA-9FAF-0357-F55A-91AA5F53FE0C}"/>
                </a:ext>
              </a:extLst>
            </p:cNvPr>
            <p:cNvSpPr/>
            <p:nvPr/>
          </p:nvSpPr>
          <p:spPr>
            <a:xfrm>
              <a:off x="4571840" y="4094552"/>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54" name="Freeform 53">
              <a:extLst>
                <a:ext uri="{FF2B5EF4-FFF2-40B4-BE49-F238E27FC236}">
                  <a16:creationId xmlns:a16="http://schemas.microsoft.com/office/drawing/2014/main" id="{FD7ECF84-E54F-1A39-1A24-BC1D23280A8A}"/>
                </a:ext>
              </a:extLst>
            </p:cNvPr>
            <p:cNvSpPr/>
            <p:nvPr/>
          </p:nvSpPr>
          <p:spPr>
            <a:xfrm rot="5400000">
              <a:off x="4574292" y="4030793"/>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55" name="Freeform 54">
              <a:extLst>
                <a:ext uri="{FF2B5EF4-FFF2-40B4-BE49-F238E27FC236}">
                  <a16:creationId xmlns:a16="http://schemas.microsoft.com/office/drawing/2014/main" id="{34A185AE-BB69-3D3A-7089-494C66624D5C}"/>
                </a:ext>
              </a:extLst>
            </p:cNvPr>
            <p:cNvSpPr/>
            <p:nvPr/>
          </p:nvSpPr>
          <p:spPr>
            <a:xfrm rot="5400000">
              <a:off x="4645280" y="4030793"/>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56" name="Freeform 55">
              <a:extLst>
                <a:ext uri="{FF2B5EF4-FFF2-40B4-BE49-F238E27FC236}">
                  <a16:creationId xmlns:a16="http://schemas.microsoft.com/office/drawing/2014/main" id="{F14B4FA2-E4BE-D3BE-31FC-83297BA61750}"/>
                </a:ext>
              </a:extLst>
            </p:cNvPr>
            <p:cNvSpPr/>
            <p:nvPr/>
          </p:nvSpPr>
          <p:spPr>
            <a:xfrm>
              <a:off x="4571831" y="3855959"/>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57" name="Freeform 56">
              <a:extLst>
                <a:ext uri="{FF2B5EF4-FFF2-40B4-BE49-F238E27FC236}">
                  <a16:creationId xmlns:a16="http://schemas.microsoft.com/office/drawing/2014/main" id="{4AFE3083-1B33-8634-F22F-F045F4DC7FB2}"/>
                </a:ext>
              </a:extLst>
            </p:cNvPr>
            <p:cNvSpPr/>
            <p:nvPr/>
          </p:nvSpPr>
          <p:spPr>
            <a:xfrm>
              <a:off x="4571831" y="3903584"/>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58" name="Freeform 57">
              <a:extLst>
                <a:ext uri="{FF2B5EF4-FFF2-40B4-BE49-F238E27FC236}">
                  <a16:creationId xmlns:a16="http://schemas.microsoft.com/office/drawing/2014/main" id="{382CA74A-738B-1F50-BEAA-0D020A33CB54}"/>
                </a:ext>
              </a:extLst>
            </p:cNvPr>
            <p:cNvSpPr/>
            <p:nvPr/>
          </p:nvSpPr>
          <p:spPr>
            <a:xfrm>
              <a:off x="4571831" y="4016163"/>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59" name="Freeform 58">
              <a:extLst>
                <a:ext uri="{FF2B5EF4-FFF2-40B4-BE49-F238E27FC236}">
                  <a16:creationId xmlns:a16="http://schemas.microsoft.com/office/drawing/2014/main" id="{84083AB7-1635-5BA3-E812-ED3FB703F6FB}"/>
                </a:ext>
              </a:extLst>
            </p:cNvPr>
            <p:cNvSpPr/>
            <p:nvPr/>
          </p:nvSpPr>
          <p:spPr>
            <a:xfrm>
              <a:off x="4571831" y="4066963"/>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60" name="Freeform 59">
              <a:extLst>
                <a:ext uri="{FF2B5EF4-FFF2-40B4-BE49-F238E27FC236}">
                  <a16:creationId xmlns:a16="http://schemas.microsoft.com/office/drawing/2014/main" id="{7ECF3413-509F-61A1-D62C-D444A11EEF66}"/>
                </a:ext>
              </a:extLst>
            </p:cNvPr>
            <p:cNvSpPr/>
            <p:nvPr/>
          </p:nvSpPr>
          <p:spPr>
            <a:xfrm>
              <a:off x="4571840" y="4160316"/>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61" name="Freeform 60">
              <a:extLst>
                <a:ext uri="{FF2B5EF4-FFF2-40B4-BE49-F238E27FC236}">
                  <a16:creationId xmlns:a16="http://schemas.microsoft.com/office/drawing/2014/main" id="{1A84C2B0-1DE8-D453-6758-85979DA80FAF}"/>
                </a:ext>
              </a:extLst>
            </p:cNvPr>
            <p:cNvSpPr/>
            <p:nvPr/>
          </p:nvSpPr>
          <p:spPr>
            <a:xfrm>
              <a:off x="4571831" y="4211997"/>
              <a:ext cx="180000"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62" name="Rounded Rectangle 61">
              <a:extLst>
                <a:ext uri="{FF2B5EF4-FFF2-40B4-BE49-F238E27FC236}">
                  <a16:creationId xmlns:a16="http://schemas.microsoft.com/office/drawing/2014/main" id="{34F17C8A-0416-4200-E158-47E2EAC15CD0}"/>
                </a:ext>
              </a:extLst>
            </p:cNvPr>
            <p:cNvSpPr/>
            <p:nvPr/>
          </p:nvSpPr>
          <p:spPr>
            <a:xfrm>
              <a:off x="4556588" y="3837732"/>
              <a:ext cx="118800" cy="100534"/>
            </a:xfrm>
            <a:prstGeom prst="roundRect">
              <a:avLst>
                <a:gd name="adj" fmla="val 5432"/>
              </a:avLst>
            </a:prstGeom>
            <a:solidFill>
              <a:srgbClr val="FFC000">
                <a:alpha val="65691"/>
              </a:srgbClr>
            </a:solidFill>
            <a:ln w="19050" cap="flat" cmpd="sng" algn="ctr">
              <a:solidFill>
                <a:srgbClr val="D9A300"/>
              </a:solid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63" name="Rounded Rectangle 62">
              <a:extLst>
                <a:ext uri="{FF2B5EF4-FFF2-40B4-BE49-F238E27FC236}">
                  <a16:creationId xmlns:a16="http://schemas.microsoft.com/office/drawing/2014/main" id="{296526C1-B264-70D7-A712-BFE5E4BB0A51}"/>
                </a:ext>
              </a:extLst>
            </p:cNvPr>
            <p:cNvSpPr/>
            <p:nvPr/>
          </p:nvSpPr>
          <p:spPr>
            <a:xfrm>
              <a:off x="4556588" y="3958514"/>
              <a:ext cx="220578" cy="165937"/>
            </a:xfrm>
            <a:prstGeom prst="roundRect">
              <a:avLst>
                <a:gd name="adj" fmla="val 5432"/>
              </a:avLst>
            </a:prstGeom>
            <a:solidFill>
              <a:srgbClr val="ED3134">
                <a:alpha val="65490"/>
              </a:srgbClr>
            </a:solidFill>
            <a:ln w="19050" cap="flat" cmpd="sng" algn="ctr">
              <a:solidFill>
                <a:srgbClr val="8B1C1E"/>
              </a:solid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grpSp>
      <p:sp>
        <p:nvSpPr>
          <p:cNvPr id="64" name="TextBox 63">
            <a:extLst>
              <a:ext uri="{FF2B5EF4-FFF2-40B4-BE49-F238E27FC236}">
                <a16:creationId xmlns:a16="http://schemas.microsoft.com/office/drawing/2014/main" id="{10AB06AD-6381-185F-930D-83BA2A9F718D}"/>
              </a:ext>
            </a:extLst>
          </p:cNvPr>
          <p:cNvSpPr txBox="1"/>
          <p:nvPr/>
        </p:nvSpPr>
        <p:spPr>
          <a:xfrm>
            <a:off x="6110380" y="7475318"/>
            <a:ext cx="1313869" cy="651038"/>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Parse PDF </a:t>
            </a:r>
            <a:br>
              <a:rPr lang="en-US" sz="2000" kern="0">
                <a:solidFill>
                  <a:prstClr val="black"/>
                </a:solidFill>
                <a:latin typeface="IBM Plex Sans" panose="020B0503050203000203" pitchFamily="34" charset="0"/>
                <a:cs typeface="Consolas" panose="020B0609020204030204" pitchFamily="49" charset="0"/>
              </a:rPr>
            </a:br>
            <a:r>
              <a:rPr lang="en-US" sz="2000" kern="0">
                <a:solidFill>
                  <a:prstClr val="black"/>
                </a:solidFill>
                <a:latin typeface="IBM Plex Sans" panose="020B0503050203000203" pitchFamily="34" charset="0"/>
                <a:cs typeface="Consolas" panose="020B0609020204030204" pitchFamily="49" charset="0"/>
              </a:rPr>
              <a:t>pages</a:t>
            </a:r>
          </a:p>
        </p:txBody>
      </p:sp>
      <p:grpSp>
        <p:nvGrpSpPr>
          <p:cNvPr id="65" name="Group 64">
            <a:extLst>
              <a:ext uri="{FF2B5EF4-FFF2-40B4-BE49-F238E27FC236}">
                <a16:creationId xmlns:a16="http://schemas.microsoft.com/office/drawing/2014/main" id="{E3D12924-6094-745D-5B18-005A49E5B41B}"/>
              </a:ext>
            </a:extLst>
          </p:cNvPr>
          <p:cNvGrpSpPr/>
          <p:nvPr/>
        </p:nvGrpSpPr>
        <p:grpSpPr>
          <a:xfrm>
            <a:off x="12393631" y="5594474"/>
            <a:ext cx="1326347" cy="1326347"/>
            <a:chOff x="4953049" y="2994965"/>
            <a:chExt cx="675252" cy="675252"/>
          </a:xfrm>
        </p:grpSpPr>
        <p:grpSp>
          <p:nvGrpSpPr>
            <p:cNvPr id="66" name="Group 65">
              <a:extLst>
                <a:ext uri="{FF2B5EF4-FFF2-40B4-BE49-F238E27FC236}">
                  <a16:creationId xmlns:a16="http://schemas.microsoft.com/office/drawing/2014/main" id="{3D7D0CE9-C44E-7ABF-325C-A286BDA442E6}"/>
                </a:ext>
              </a:extLst>
            </p:cNvPr>
            <p:cNvGrpSpPr/>
            <p:nvPr/>
          </p:nvGrpSpPr>
          <p:grpSpPr>
            <a:xfrm>
              <a:off x="5146688" y="3257780"/>
              <a:ext cx="209989" cy="140872"/>
              <a:chOff x="5778061" y="3465924"/>
              <a:chExt cx="209989" cy="140872"/>
            </a:xfrm>
          </p:grpSpPr>
          <p:sp>
            <p:nvSpPr>
              <p:cNvPr id="75" name="Rectangle 74">
                <a:extLst>
                  <a:ext uri="{FF2B5EF4-FFF2-40B4-BE49-F238E27FC236}">
                    <a16:creationId xmlns:a16="http://schemas.microsoft.com/office/drawing/2014/main" id="{4D94C1B2-42FC-DA02-B6FD-9287FFE82973}"/>
                  </a:ext>
                </a:extLst>
              </p:cNvPr>
              <p:cNvSpPr/>
              <p:nvPr/>
            </p:nvSpPr>
            <p:spPr>
              <a:xfrm>
                <a:off x="5778061" y="3465924"/>
                <a:ext cx="209989" cy="36000"/>
              </a:xfrm>
              <a:prstGeom prst="rect">
                <a:avLst/>
              </a:prstGeom>
              <a:solidFill>
                <a:srgbClr val="00B050"/>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76" name="Rectangle 75">
                <a:extLst>
                  <a:ext uri="{FF2B5EF4-FFF2-40B4-BE49-F238E27FC236}">
                    <a16:creationId xmlns:a16="http://schemas.microsoft.com/office/drawing/2014/main" id="{22B26C54-4DA5-AABA-7B95-D3507927564F}"/>
                  </a:ext>
                </a:extLst>
              </p:cNvPr>
              <p:cNvSpPr/>
              <p:nvPr/>
            </p:nvSpPr>
            <p:spPr>
              <a:xfrm>
                <a:off x="5780180" y="3512336"/>
                <a:ext cx="74519" cy="94460"/>
              </a:xfrm>
              <a:prstGeom prst="rect">
                <a:avLst/>
              </a:prstGeom>
              <a:solidFill>
                <a:srgbClr val="ED3134"/>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77" name="Rectangle 76">
                <a:extLst>
                  <a:ext uri="{FF2B5EF4-FFF2-40B4-BE49-F238E27FC236}">
                    <a16:creationId xmlns:a16="http://schemas.microsoft.com/office/drawing/2014/main" id="{6ECEBF86-FD98-023D-85AA-22B5AED46508}"/>
                  </a:ext>
                </a:extLst>
              </p:cNvPr>
              <p:cNvSpPr/>
              <p:nvPr/>
            </p:nvSpPr>
            <p:spPr>
              <a:xfrm>
                <a:off x="5854700" y="3512336"/>
                <a:ext cx="63501" cy="94460"/>
              </a:xfrm>
              <a:prstGeom prst="rect">
                <a:avLst/>
              </a:prstGeom>
              <a:solidFill>
                <a:srgbClr val="156082"/>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78" name="Rectangle 77">
                <a:extLst>
                  <a:ext uri="{FF2B5EF4-FFF2-40B4-BE49-F238E27FC236}">
                    <a16:creationId xmlns:a16="http://schemas.microsoft.com/office/drawing/2014/main" id="{25EA5F50-9708-53EB-1661-D812F6B9FE27}"/>
                  </a:ext>
                </a:extLst>
              </p:cNvPr>
              <p:cNvSpPr/>
              <p:nvPr/>
            </p:nvSpPr>
            <p:spPr>
              <a:xfrm>
                <a:off x="5927725" y="3512336"/>
                <a:ext cx="60325" cy="94460"/>
              </a:xfrm>
              <a:prstGeom prst="rect">
                <a:avLst/>
              </a:prstGeom>
              <a:solidFill>
                <a:srgbClr val="A02B93"/>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grpSp>
        <p:pic>
          <p:nvPicPr>
            <p:cNvPr id="67" name="Graphic 66" descr="Paper with solid fill">
              <a:extLst>
                <a:ext uri="{FF2B5EF4-FFF2-40B4-BE49-F238E27FC236}">
                  <a16:creationId xmlns:a16="http://schemas.microsoft.com/office/drawing/2014/main" id="{525900F3-6CAC-34E0-2A8B-D43EAF9E33AE}"/>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4953049" y="2994965"/>
              <a:ext cx="675252" cy="675252"/>
            </a:xfrm>
            <a:prstGeom prst="rect">
              <a:avLst/>
            </a:prstGeom>
          </p:spPr>
        </p:pic>
        <p:sp>
          <p:nvSpPr>
            <p:cNvPr id="68" name="Freeform 67">
              <a:extLst>
                <a:ext uri="{FF2B5EF4-FFF2-40B4-BE49-F238E27FC236}">
                  <a16:creationId xmlns:a16="http://schemas.microsoft.com/office/drawing/2014/main" id="{FBD0D18C-851E-BF2C-41A5-1E0C953C0D5D}"/>
                </a:ext>
              </a:extLst>
            </p:cNvPr>
            <p:cNvSpPr/>
            <p:nvPr/>
          </p:nvSpPr>
          <p:spPr>
            <a:xfrm>
              <a:off x="5145761" y="3289503"/>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69" name="Freeform 68">
              <a:extLst>
                <a:ext uri="{FF2B5EF4-FFF2-40B4-BE49-F238E27FC236}">
                  <a16:creationId xmlns:a16="http://schemas.microsoft.com/office/drawing/2014/main" id="{F10894FA-8B7C-F774-CCAB-C17D8290CB03}"/>
                </a:ext>
              </a:extLst>
            </p:cNvPr>
            <p:cNvSpPr/>
            <p:nvPr/>
          </p:nvSpPr>
          <p:spPr>
            <a:xfrm>
              <a:off x="5145761" y="3338018"/>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70" name="Freeform 69">
              <a:extLst>
                <a:ext uri="{FF2B5EF4-FFF2-40B4-BE49-F238E27FC236}">
                  <a16:creationId xmlns:a16="http://schemas.microsoft.com/office/drawing/2014/main" id="{4B9DD7A1-B4BF-56E8-F417-7CD1C96DAEC0}"/>
                </a:ext>
              </a:extLst>
            </p:cNvPr>
            <p:cNvSpPr/>
            <p:nvPr/>
          </p:nvSpPr>
          <p:spPr>
            <a:xfrm>
              <a:off x="5145761" y="3386533"/>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71" name="Freeform 70">
              <a:extLst>
                <a:ext uri="{FF2B5EF4-FFF2-40B4-BE49-F238E27FC236}">
                  <a16:creationId xmlns:a16="http://schemas.microsoft.com/office/drawing/2014/main" id="{E2DF47FD-8B81-99FB-9A40-25AAE28D17D1}"/>
                </a:ext>
              </a:extLst>
            </p:cNvPr>
            <p:cNvSpPr/>
            <p:nvPr/>
          </p:nvSpPr>
          <p:spPr>
            <a:xfrm rot="5400000">
              <a:off x="5148222" y="3322774"/>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72" name="Freeform 71">
              <a:extLst>
                <a:ext uri="{FF2B5EF4-FFF2-40B4-BE49-F238E27FC236}">
                  <a16:creationId xmlns:a16="http://schemas.microsoft.com/office/drawing/2014/main" id="{8206964B-5D75-3B57-9124-20F41C2273A4}"/>
                </a:ext>
              </a:extLst>
            </p:cNvPr>
            <p:cNvSpPr/>
            <p:nvPr/>
          </p:nvSpPr>
          <p:spPr>
            <a:xfrm rot="5400000">
              <a:off x="5219210" y="3322774"/>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73" name="Freeform 72">
              <a:extLst>
                <a:ext uri="{FF2B5EF4-FFF2-40B4-BE49-F238E27FC236}">
                  <a16:creationId xmlns:a16="http://schemas.microsoft.com/office/drawing/2014/main" id="{D552C7F9-467E-F899-3D1E-72D886343E20}"/>
                </a:ext>
              </a:extLst>
            </p:cNvPr>
            <p:cNvSpPr/>
            <p:nvPr/>
          </p:nvSpPr>
          <p:spPr>
            <a:xfrm>
              <a:off x="5145761" y="3308144"/>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74" name="Freeform 73">
              <a:extLst>
                <a:ext uri="{FF2B5EF4-FFF2-40B4-BE49-F238E27FC236}">
                  <a16:creationId xmlns:a16="http://schemas.microsoft.com/office/drawing/2014/main" id="{A8989ECC-97E5-5B8A-8D7B-F34CD163C0B5}"/>
                </a:ext>
              </a:extLst>
            </p:cNvPr>
            <p:cNvSpPr/>
            <p:nvPr/>
          </p:nvSpPr>
          <p:spPr>
            <a:xfrm>
              <a:off x="5145761" y="3358944"/>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sp>
        <p:nvSpPr>
          <p:cNvPr id="79" name="TextBox 78">
            <a:extLst>
              <a:ext uri="{FF2B5EF4-FFF2-40B4-BE49-F238E27FC236}">
                <a16:creationId xmlns:a16="http://schemas.microsoft.com/office/drawing/2014/main" id="{C7A569DB-5872-C073-DFB1-DCBF14E4825C}"/>
              </a:ext>
            </a:extLst>
          </p:cNvPr>
          <p:cNvSpPr txBox="1"/>
          <p:nvPr/>
        </p:nvSpPr>
        <p:spPr>
          <a:xfrm>
            <a:off x="12659932" y="7546750"/>
            <a:ext cx="1162020" cy="651038"/>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Table </a:t>
            </a:r>
            <a:br>
              <a:rPr lang="en-US" sz="2000" kern="0">
                <a:solidFill>
                  <a:prstClr val="black"/>
                </a:solidFill>
                <a:latin typeface="IBM Plex Sans" panose="020B0503050203000203" pitchFamily="34" charset="0"/>
                <a:cs typeface="Consolas" panose="020B0609020204030204" pitchFamily="49" charset="0"/>
              </a:rPr>
            </a:br>
            <a:r>
              <a:rPr lang="en-US" sz="2000" kern="0">
                <a:solidFill>
                  <a:prstClr val="black"/>
                </a:solidFill>
                <a:latin typeface="IBM Plex Sans" panose="020B0503050203000203" pitchFamily="34" charset="0"/>
                <a:cs typeface="Consolas" panose="020B0609020204030204" pitchFamily="49" charset="0"/>
              </a:rPr>
              <a:t>Structure</a:t>
            </a:r>
          </a:p>
        </p:txBody>
      </p:sp>
      <p:pic>
        <p:nvPicPr>
          <p:cNvPr id="80" name="Graphic 79" descr="Paper with solid fill">
            <a:extLst>
              <a:ext uri="{FF2B5EF4-FFF2-40B4-BE49-F238E27FC236}">
                <a16:creationId xmlns:a16="http://schemas.microsoft.com/office/drawing/2014/main" id="{F62B3EFA-9C47-4DB4-6B9B-135DA3DE7C0C}"/>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2846193" y="6295396"/>
            <a:ext cx="1326347" cy="1326347"/>
          </a:xfrm>
          <a:prstGeom prst="rect">
            <a:avLst/>
          </a:prstGeom>
        </p:spPr>
      </p:pic>
      <p:grpSp>
        <p:nvGrpSpPr>
          <p:cNvPr id="81" name="Group 80">
            <a:extLst>
              <a:ext uri="{FF2B5EF4-FFF2-40B4-BE49-F238E27FC236}">
                <a16:creationId xmlns:a16="http://schemas.microsoft.com/office/drawing/2014/main" id="{9BC881D3-42DF-359A-A474-506152F35932}"/>
              </a:ext>
            </a:extLst>
          </p:cNvPr>
          <p:cNvGrpSpPr/>
          <p:nvPr/>
        </p:nvGrpSpPr>
        <p:grpSpPr>
          <a:xfrm>
            <a:off x="10690655" y="6295396"/>
            <a:ext cx="1326347" cy="1326347"/>
            <a:chOff x="4497095" y="4439571"/>
            <a:chExt cx="675252" cy="675252"/>
          </a:xfrm>
        </p:grpSpPr>
        <p:pic>
          <p:nvPicPr>
            <p:cNvPr id="82" name="Graphic 81" descr="Paper with solid fill">
              <a:extLst>
                <a:ext uri="{FF2B5EF4-FFF2-40B4-BE49-F238E27FC236}">
                  <a16:creationId xmlns:a16="http://schemas.microsoft.com/office/drawing/2014/main" id="{547D393C-F426-3C6F-0CDF-33BC1B71BD1F}"/>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4497095" y="4439571"/>
              <a:ext cx="675252" cy="675252"/>
            </a:xfrm>
            <a:prstGeom prst="rect">
              <a:avLst/>
            </a:prstGeom>
          </p:spPr>
        </p:pic>
        <p:pic>
          <p:nvPicPr>
            <p:cNvPr id="83" name="Graphic 82" descr="Pie chart with solid fill">
              <a:extLst>
                <a:ext uri="{FF2B5EF4-FFF2-40B4-BE49-F238E27FC236}">
                  <a16:creationId xmlns:a16="http://schemas.microsoft.com/office/drawing/2014/main" id="{4E152EDA-95F9-CE87-6ED5-0F2F2A052A3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4672796" y="4693596"/>
              <a:ext cx="185794" cy="185794"/>
            </a:xfrm>
            <a:prstGeom prst="rect">
              <a:avLst/>
            </a:prstGeom>
          </p:spPr>
        </p:pic>
        <p:sp>
          <p:nvSpPr>
            <p:cNvPr id="84" name="Freeform 83">
              <a:extLst>
                <a:ext uri="{FF2B5EF4-FFF2-40B4-BE49-F238E27FC236}">
                  <a16:creationId xmlns:a16="http://schemas.microsoft.com/office/drawing/2014/main" id="{66A7F4A2-AD3C-BBF9-F866-36DD54A68CEB}"/>
                </a:ext>
              </a:extLst>
            </p:cNvPr>
            <p:cNvSpPr/>
            <p:nvPr/>
          </p:nvSpPr>
          <p:spPr>
            <a:xfrm>
              <a:off x="4696068" y="4608421"/>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85" name="Freeform 84">
              <a:extLst>
                <a:ext uri="{FF2B5EF4-FFF2-40B4-BE49-F238E27FC236}">
                  <a16:creationId xmlns:a16="http://schemas.microsoft.com/office/drawing/2014/main" id="{4CA31DEA-6886-3BFC-B581-CA626354EC76}"/>
                </a:ext>
              </a:extLst>
            </p:cNvPr>
            <p:cNvSpPr/>
            <p:nvPr/>
          </p:nvSpPr>
          <p:spPr>
            <a:xfrm>
              <a:off x="4696068" y="4656046"/>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86" name="Freeform 85">
              <a:extLst>
                <a:ext uri="{FF2B5EF4-FFF2-40B4-BE49-F238E27FC236}">
                  <a16:creationId xmlns:a16="http://schemas.microsoft.com/office/drawing/2014/main" id="{D999358F-21DB-ED43-8604-A16E79F451AB}"/>
                </a:ext>
              </a:extLst>
            </p:cNvPr>
            <p:cNvSpPr/>
            <p:nvPr/>
          </p:nvSpPr>
          <p:spPr>
            <a:xfrm>
              <a:off x="4877043" y="4735421"/>
              <a:ext cx="5400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87" name="Freeform 86">
              <a:extLst>
                <a:ext uri="{FF2B5EF4-FFF2-40B4-BE49-F238E27FC236}">
                  <a16:creationId xmlns:a16="http://schemas.microsoft.com/office/drawing/2014/main" id="{A724CA6E-D3E4-88E0-546A-78CFB8FB3EB2}"/>
                </a:ext>
              </a:extLst>
            </p:cNvPr>
            <p:cNvSpPr/>
            <p:nvPr/>
          </p:nvSpPr>
          <p:spPr>
            <a:xfrm>
              <a:off x="4877043" y="4779871"/>
              <a:ext cx="5400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88" name="Freeform 87">
              <a:extLst>
                <a:ext uri="{FF2B5EF4-FFF2-40B4-BE49-F238E27FC236}">
                  <a16:creationId xmlns:a16="http://schemas.microsoft.com/office/drawing/2014/main" id="{97E7F82A-64ED-ADA3-C146-4FAE2FAD5455}"/>
                </a:ext>
              </a:extLst>
            </p:cNvPr>
            <p:cNvSpPr/>
            <p:nvPr/>
          </p:nvSpPr>
          <p:spPr>
            <a:xfrm>
              <a:off x="4877043" y="4824321"/>
              <a:ext cx="5400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89" name="Freeform 88">
              <a:extLst>
                <a:ext uri="{FF2B5EF4-FFF2-40B4-BE49-F238E27FC236}">
                  <a16:creationId xmlns:a16="http://schemas.microsoft.com/office/drawing/2014/main" id="{28F3033E-D438-377B-0BF6-830278DBECA9}"/>
                </a:ext>
              </a:extLst>
            </p:cNvPr>
            <p:cNvSpPr/>
            <p:nvPr/>
          </p:nvSpPr>
          <p:spPr>
            <a:xfrm>
              <a:off x="4696076" y="4903721"/>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90" name="Freeform 89">
              <a:extLst>
                <a:ext uri="{FF2B5EF4-FFF2-40B4-BE49-F238E27FC236}">
                  <a16:creationId xmlns:a16="http://schemas.microsoft.com/office/drawing/2014/main" id="{9585AFB8-F259-2A8F-C706-9A51076B2D1E}"/>
                </a:ext>
              </a:extLst>
            </p:cNvPr>
            <p:cNvSpPr/>
            <p:nvPr/>
          </p:nvSpPr>
          <p:spPr>
            <a:xfrm>
              <a:off x="4694879" y="4950079"/>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91" name="Rounded Rectangle 90">
              <a:extLst>
                <a:ext uri="{FF2B5EF4-FFF2-40B4-BE49-F238E27FC236}">
                  <a16:creationId xmlns:a16="http://schemas.microsoft.com/office/drawing/2014/main" id="{7FC37596-4B7C-F4D0-2809-871C353F1487}"/>
                </a:ext>
              </a:extLst>
            </p:cNvPr>
            <p:cNvSpPr/>
            <p:nvPr/>
          </p:nvSpPr>
          <p:spPr>
            <a:xfrm>
              <a:off x="4679449" y="4590123"/>
              <a:ext cx="118800" cy="100534"/>
            </a:xfrm>
            <a:prstGeom prst="roundRect">
              <a:avLst>
                <a:gd name="adj" fmla="val 5432"/>
              </a:avLst>
            </a:prstGeom>
            <a:solidFill>
              <a:srgbClr val="FFC000">
                <a:alpha val="65691"/>
              </a:srgbClr>
            </a:solidFill>
            <a:ln w="19050" cap="flat" cmpd="sng" algn="ctr">
              <a:solidFill>
                <a:srgbClr val="D9A300"/>
              </a:solid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92" name="Rounded Rectangle 91">
              <a:extLst>
                <a:ext uri="{FF2B5EF4-FFF2-40B4-BE49-F238E27FC236}">
                  <a16:creationId xmlns:a16="http://schemas.microsoft.com/office/drawing/2014/main" id="{4273D56D-73E3-3C76-6E4B-6FEEB36ACFAB}"/>
                </a:ext>
              </a:extLst>
            </p:cNvPr>
            <p:cNvSpPr/>
            <p:nvPr/>
          </p:nvSpPr>
          <p:spPr>
            <a:xfrm>
              <a:off x="4679458" y="4884087"/>
              <a:ext cx="295375" cy="112755"/>
            </a:xfrm>
            <a:prstGeom prst="roundRect">
              <a:avLst>
                <a:gd name="adj" fmla="val 5432"/>
              </a:avLst>
            </a:prstGeom>
            <a:solidFill>
              <a:srgbClr val="FFE300">
                <a:alpha val="78000"/>
              </a:srgbClr>
            </a:solidFill>
            <a:ln w="19050" cap="flat" cmpd="sng" algn="ctr">
              <a:solidFill>
                <a:srgbClr val="CFB63C"/>
              </a:solid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93" name="Rounded Rectangle 92">
              <a:extLst>
                <a:ext uri="{FF2B5EF4-FFF2-40B4-BE49-F238E27FC236}">
                  <a16:creationId xmlns:a16="http://schemas.microsoft.com/office/drawing/2014/main" id="{2574BA59-CD06-69DA-D5FF-665574EDAEDA}"/>
                </a:ext>
              </a:extLst>
            </p:cNvPr>
            <p:cNvSpPr/>
            <p:nvPr/>
          </p:nvSpPr>
          <p:spPr>
            <a:xfrm>
              <a:off x="4679449" y="4693598"/>
              <a:ext cx="273909" cy="185793"/>
            </a:xfrm>
            <a:prstGeom prst="roundRect">
              <a:avLst>
                <a:gd name="adj" fmla="val 5432"/>
              </a:avLst>
            </a:prstGeom>
            <a:solidFill>
              <a:srgbClr val="FFE3A5">
                <a:alpha val="65691"/>
              </a:srgbClr>
            </a:solidFill>
            <a:ln w="19050" cap="flat" cmpd="sng" algn="ctr">
              <a:solidFill>
                <a:srgbClr val="CFB63C"/>
              </a:solid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grpSp>
      <p:grpSp>
        <p:nvGrpSpPr>
          <p:cNvPr id="94" name="Group 93">
            <a:extLst>
              <a:ext uri="{FF2B5EF4-FFF2-40B4-BE49-F238E27FC236}">
                <a16:creationId xmlns:a16="http://schemas.microsoft.com/office/drawing/2014/main" id="{811CB227-302D-BEBA-3D84-4B03B87E693F}"/>
              </a:ext>
            </a:extLst>
          </p:cNvPr>
          <p:cNvGrpSpPr/>
          <p:nvPr/>
        </p:nvGrpSpPr>
        <p:grpSpPr>
          <a:xfrm>
            <a:off x="8153476" y="5594474"/>
            <a:ext cx="1326347" cy="1326347"/>
            <a:chOff x="3427149" y="3675742"/>
            <a:chExt cx="675252" cy="675252"/>
          </a:xfrm>
        </p:grpSpPr>
        <p:pic>
          <p:nvPicPr>
            <p:cNvPr id="95" name="Graphic 94" descr="Paper with solid fill">
              <a:extLst>
                <a:ext uri="{FF2B5EF4-FFF2-40B4-BE49-F238E27FC236}">
                  <a16:creationId xmlns:a16="http://schemas.microsoft.com/office/drawing/2014/main" id="{F51AB513-019D-4D25-3CBE-055FCE4B63DE}"/>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3427149" y="3675742"/>
              <a:ext cx="675252" cy="675252"/>
            </a:xfrm>
            <a:prstGeom prst="rect">
              <a:avLst/>
            </a:prstGeom>
          </p:spPr>
        </p:pic>
        <p:sp>
          <p:nvSpPr>
            <p:cNvPr id="96" name="Freeform 95">
              <a:extLst>
                <a:ext uri="{FF2B5EF4-FFF2-40B4-BE49-F238E27FC236}">
                  <a16:creationId xmlns:a16="http://schemas.microsoft.com/office/drawing/2014/main" id="{8F160999-52F3-55A2-EF59-13C7F8EB8D2B}"/>
                </a:ext>
              </a:extLst>
            </p:cNvPr>
            <p:cNvSpPr/>
            <p:nvPr/>
          </p:nvSpPr>
          <p:spPr>
            <a:xfrm>
              <a:off x="3626131" y="3970280"/>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97" name="Freeform 96">
              <a:extLst>
                <a:ext uri="{FF2B5EF4-FFF2-40B4-BE49-F238E27FC236}">
                  <a16:creationId xmlns:a16="http://schemas.microsoft.com/office/drawing/2014/main" id="{34EC6966-019E-10C4-8245-EBEFACBD7887}"/>
                </a:ext>
              </a:extLst>
            </p:cNvPr>
            <p:cNvSpPr/>
            <p:nvPr/>
          </p:nvSpPr>
          <p:spPr>
            <a:xfrm>
              <a:off x="3626131" y="4018795"/>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98" name="Freeform 97">
              <a:extLst>
                <a:ext uri="{FF2B5EF4-FFF2-40B4-BE49-F238E27FC236}">
                  <a16:creationId xmlns:a16="http://schemas.microsoft.com/office/drawing/2014/main" id="{D8973046-EE2E-BF29-717A-0BA2FEBE1A71}"/>
                </a:ext>
              </a:extLst>
            </p:cNvPr>
            <p:cNvSpPr/>
            <p:nvPr/>
          </p:nvSpPr>
          <p:spPr>
            <a:xfrm>
              <a:off x="3626131" y="4067310"/>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99" name="Freeform 98">
              <a:extLst>
                <a:ext uri="{FF2B5EF4-FFF2-40B4-BE49-F238E27FC236}">
                  <a16:creationId xmlns:a16="http://schemas.microsoft.com/office/drawing/2014/main" id="{C3E4AFC7-F122-B44A-E7C3-F35192796B36}"/>
                </a:ext>
              </a:extLst>
            </p:cNvPr>
            <p:cNvSpPr/>
            <p:nvPr/>
          </p:nvSpPr>
          <p:spPr>
            <a:xfrm rot="5400000">
              <a:off x="3628583" y="4003551"/>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00" name="Freeform 99">
              <a:extLst>
                <a:ext uri="{FF2B5EF4-FFF2-40B4-BE49-F238E27FC236}">
                  <a16:creationId xmlns:a16="http://schemas.microsoft.com/office/drawing/2014/main" id="{7D139355-CE25-32CB-F825-FB7215B63800}"/>
                </a:ext>
              </a:extLst>
            </p:cNvPr>
            <p:cNvSpPr/>
            <p:nvPr/>
          </p:nvSpPr>
          <p:spPr>
            <a:xfrm rot="5400000">
              <a:off x="3699571" y="4003551"/>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01" name="Freeform 100">
              <a:extLst>
                <a:ext uri="{FF2B5EF4-FFF2-40B4-BE49-F238E27FC236}">
                  <a16:creationId xmlns:a16="http://schemas.microsoft.com/office/drawing/2014/main" id="{D50D9234-2FC4-20C0-84E1-076471D27314}"/>
                </a:ext>
              </a:extLst>
            </p:cNvPr>
            <p:cNvSpPr/>
            <p:nvPr/>
          </p:nvSpPr>
          <p:spPr>
            <a:xfrm>
              <a:off x="3626122" y="3828717"/>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02" name="Freeform 101">
              <a:extLst>
                <a:ext uri="{FF2B5EF4-FFF2-40B4-BE49-F238E27FC236}">
                  <a16:creationId xmlns:a16="http://schemas.microsoft.com/office/drawing/2014/main" id="{E1F01FD8-C524-0F43-9AC5-5FF026D1E2F8}"/>
                </a:ext>
              </a:extLst>
            </p:cNvPr>
            <p:cNvSpPr/>
            <p:nvPr/>
          </p:nvSpPr>
          <p:spPr>
            <a:xfrm>
              <a:off x="3626122" y="3876342"/>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03" name="Freeform 102">
              <a:extLst>
                <a:ext uri="{FF2B5EF4-FFF2-40B4-BE49-F238E27FC236}">
                  <a16:creationId xmlns:a16="http://schemas.microsoft.com/office/drawing/2014/main" id="{08D9D2F6-2793-51DE-7819-32C29FA419D6}"/>
                </a:ext>
              </a:extLst>
            </p:cNvPr>
            <p:cNvSpPr/>
            <p:nvPr/>
          </p:nvSpPr>
          <p:spPr>
            <a:xfrm>
              <a:off x="3626122" y="3988921"/>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04" name="Freeform 103">
              <a:extLst>
                <a:ext uri="{FF2B5EF4-FFF2-40B4-BE49-F238E27FC236}">
                  <a16:creationId xmlns:a16="http://schemas.microsoft.com/office/drawing/2014/main" id="{C15118AE-DDC3-E8CC-9A18-FB324AFD6F96}"/>
                </a:ext>
              </a:extLst>
            </p:cNvPr>
            <p:cNvSpPr/>
            <p:nvPr/>
          </p:nvSpPr>
          <p:spPr>
            <a:xfrm>
              <a:off x="3626122" y="4039721"/>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05" name="Freeform 104">
              <a:extLst>
                <a:ext uri="{FF2B5EF4-FFF2-40B4-BE49-F238E27FC236}">
                  <a16:creationId xmlns:a16="http://schemas.microsoft.com/office/drawing/2014/main" id="{7AFFCB59-6305-645B-BF6A-F68572646A80}"/>
                </a:ext>
              </a:extLst>
            </p:cNvPr>
            <p:cNvSpPr/>
            <p:nvPr/>
          </p:nvSpPr>
          <p:spPr>
            <a:xfrm>
              <a:off x="3626131" y="4133074"/>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06" name="Freeform 105">
              <a:extLst>
                <a:ext uri="{FF2B5EF4-FFF2-40B4-BE49-F238E27FC236}">
                  <a16:creationId xmlns:a16="http://schemas.microsoft.com/office/drawing/2014/main" id="{6A19E658-5767-B560-010B-758ECE07247F}"/>
                </a:ext>
              </a:extLst>
            </p:cNvPr>
            <p:cNvSpPr/>
            <p:nvPr/>
          </p:nvSpPr>
          <p:spPr>
            <a:xfrm>
              <a:off x="3626122" y="4184755"/>
              <a:ext cx="180000"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pic>
        <p:nvPicPr>
          <p:cNvPr id="107" name="Graphic 106" descr="Paper with solid fill">
            <a:extLst>
              <a:ext uri="{FF2B5EF4-FFF2-40B4-BE49-F238E27FC236}">
                <a16:creationId xmlns:a16="http://schemas.microsoft.com/office/drawing/2014/main" id="{EABDC9A7-2C07-6DA5-9FF9-1F188B47F279}"/>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607704" y="6295396"/>
            <a:ext cx="1326347" cy="1326347"/>
          </a:xfrm>
          <a:prstGeom prst="rect">
            <a:avLst/>
          </a:prstGeom>
        </p:spPr>
      </p:pic>
      <p:pic>
        <p:nvPicPr>
          <p:cNvPr id="108" name="Graphic 107" descr="Pie chart with solid fill">
            <a:extLst>
              <a:ext uri="{FF2B5EF4-FFF2-40B4-BE49-F238E27FC236}">
                <a16:creationId xmlns:a16="http://schemas.microsoft.com/office/drawing/2014/main" id="{27811DC4-2797-FD83-37F7-DC6C9777BCA3}"/>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8952819" y="6794357"/>
            <a:ext cx="364941" cy="364941"/>
          </a:xfrm>
          <a:prstGeom prst="rect">
            <a:avLst/>
          </a:prstGeom>
        </p:spPr>
      </p:pic>
      <p:sp>
        <p:nvSpPr>
          <p:cNvPr id="109" name="Freeform 108">
            <a:extLst>
              <a:ext uri="{FF2B5EF4-FFF2-40B4-BE49-F238E27FC236}">
                <a16:creationId xmlns:a16="http://schemas.microsoft.com/office/drawing/2014/main" id="{F2A02947-E928-6749-54DE-7490D91E94A3}"/>
              </a:ext>
            </a:extLst>
          </p:cNvPr>
          <p:cNvSpPr/>
          <p:nvPr/>
        </p:nvSpPr>
        <p:spPr>
          <a:xfrm>
            <a:off x="6736062" y="6440608"/>
            <a:ext cx="796759" cy="1033085"/>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110" name="Freeform 109">
            <a:extLst>
              <a:ext uri="{FF2B5EF4-FFF2-40B4-BE49-F238E27FC236}">
                <a16:creationId xmlns:a16="http://schemas.microsoft.com/office/drawing/2014/main" id="{41B42821-77B7-BA2D-BFA1-A6A282F32006}"/>
              </a:ext>
            </a:extLst>
          </p:cNvPr>
          <p:cNvSpPr/>
          <p:nvPr/>
        </p:nvSpPr>
        <p:spPr>
          <a:xfrm>
            <a:off x="8998529" y="6627055"/>
            <a:ext cx="179609" cy="55263"/>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11" name="Freeform 110">
            <a:extLst>
              <a:ext uri="{FF2B5EF4-FFF2-40B4-BE49-F238E27FC236}">
                <a16:creationId xmlns:a16="http://schemas.microsoft.com/office/drawing/2014/main" id="{3DB8E9D1-9D12-990B-4113-24DA614B65F0}"/>
              </a:ext>
            </a:extLst>
          </p:cNvPr>
          <p:cNvSpPr/>
          <p:nvPr/>
        </p:nvSpPr>
        <p:spPr>
          <a:xfrm>
            <a:off x="8998529" y="6720601"/>
            <a:ext cx="179609" cy="55263"/>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alpha val="34000"/>
            </a:srgbClr>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12" name="Freeform 111">
            <a:extLst>
              <a:ext uri="{FF2B5EF4-FFF2-40B4-BE49-F238E27FC236}">
                <a16:creationId xmlns:a16="http://schemas.microsoft.com/office/drawing/2014/main" id="{74F47075-A936-B892-3F71-5C979A52CD13}"/>
              </a:ext>
            </a:extLst>
          </p:cNvPr>
          <p:cNvSpPr/>
          <p:nvPr/>
        </p:nvSpPr>
        <p:spPr>
          <a:xfrm>
            <a:off x="9354005" y="6876510"/>
            <a:ext cx="106069" cy="55263"/>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E97132"/>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13" name="Freeform 112">
            <a:extLst>
              <a:ext uri="{FF2B5EF4-FFF2-40B4-BE49-F238E27FC236}">
                <a16:creationId xmlns:a16="http://schemas.microsoft.com/office/drawing/2014/main" id="{1A6CE6CE-2B7E-6BC8-029C-46363822B5A7}"/>
              </a:ext>
            </a:extLst>
          </p:cNvPr>
          <p:cNvSpPr/>
          <p:nvPr/>
        </p:nvSpPr>
        <p:spPr>
          <a:xfrm>
            <a:off x="9354005" y="6963822"/>
            <a:ext cx="106069" cy="55263"/>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E97132"/>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14" name="Freeform 113">
            <a:extLst>
              <a:ext uri="{FF2B5EF4-FFF2-40B4-BE49-F238E27FC236}">
                <a16:creationId xmlns:a16="http://schemas.microsoft.com/office/drawing/2014/main" id="{A5F5E6B7-CC3C-DBCC-F98E-B6E66C8A6AE9}"/>
              </a:ext>
            </a:extLst>
          </p:cNvPr>
          <p:cNvSpPr/>
          <p:nvPr/>
        </p:nvSpPr>
        <p:spPr>
          <a:xfrm>
            <a:off x="9354005" y="7051130"/>
            <a:ext cx="106069" cy="55263"/>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E97132"/>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15" name="TextBox 114">
            <a:extLst>
              <a:ext uri="{FF2B5EF4-FFF2-40B4-BE49-F238E27FC236}">
                <a16:creationId xmlns:a16="http://schemas.microsoft.com/office/drawing/2014/main" id="{8CDE80D0-77B9-8550-1ACF-B5251CC7BC0E}"/>
              </a:ext>
            </a:extLst>
          </p:cNvPr>
          <p:cNvSpPr txBox="1"/>
          <p:nvPr/>
        </p:nvSpPr>
        <p:spPr>
          <a:xfrm>
            <a:off x="8675415" y="7625797"/>
            <a:ext cx="632756" cy="367978"/>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OCR</a:t>
            </a:r>
          </a:p>
        </p:txBody>
      </p:sp>
      <p:grpSp>
        <p:nvGrpSpPr>
          <p:cNvPr id="116" name="Group 115">
            <a:extLst>
              <a:ext uri="{FF2B5EF4-FFF2-40B4-BE49-F238E27FC236}">
                <a16:creationId xmlns:a16="http://schemas.microsoft.com/office/drawing/2014/main" id="{4C7FF89A-12C5-48F4-D000-EFA306978791}"/>
              </a:ext>
            </a:extLst>
          </p:cNvPr>
          <p:cNvGrpSpPr/>
          <p:nvPr/>
        </p:nvGrpSpPr>
        <p:grpSpPr>
          <a:xfrm>
            <a:off x="6469365" y="6295396"/>
            <a:ext cx="1326347" cy="1326347"/>
            <a:chOff x="3613121" y="2046618"/>
            <a:chExt cx="675252" cy="675252"/>
          </a:xfrm>
        </p:grpSpPr>
        <p:grpSp>
          <p:nvGrpSpPr>
            <p:cNvPr id="117" name="Group 116">
              <a:extLst>
                <a:ext uri="{FF2B5EF4-FFF2-40B4-BE49-F238E27FC236}">
                  <a16:creationId xmlns:a16="http://schemas.microsoft.com/office/drawing/2014/main" id="{75E3F5EF-E245-FA4D-98D5-E2FFC08B9686}"/>
                </a:ext>
              </a:extLst>
            </p:cNvPr>
            <p:cNvGrpSpPr/>
            <p:nvPr/>
          </p:nvGrpSpPr>
          <p:grpSpPr>
            <a:xfrm>
              <a:off x="3613121" y="2046618"/>
              <a:ext cx="675252" cy="675252"/>
              <a:chOff x="2791655" y="3946044"/>
              <a:chExt cx="675252" cy="675252"/>
            </a:xfrm>
          </p:grpSpPr>
          <p:pic>
            <p:nvPicPr>
              <p:cNvPr id="120" name="Graphic 119" descr="Paper with solid fill">
                <a:extLst>
                  <a:ext uri="{FF2B5EF4-FFF2-40B4-BE49-F238E27FC236}">
                    <a16:creationId xmlns:a16="http://schemas.microsoft.com/office/drawing/2014/main" id="{A0D45E94-495E-CC0F-A335-E316F1B457F3}"/>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791655" y="3946044"/>
                <a:ext cx="675252" cy="675252"/>
              </a:xfrm>
              <a:prstGeom prst="rect">
                <a:avLst/>
              </a:prstGeom>
            </p:spPr>
          </p:pic>
          <p:sp>
            <p:nvSpPr>
              <p:cNvPr id="121" name="Freeform 120">
                <a:extLst>
                  <a:ext uri="{FF2B5EF4-FFF2-40B4-BE49-F238E27FC236}">
                    <a16:creationId xmlns:a16="http://schemas.microsoft.com/office/drawing/2014/main" id="{7FA4F374-1F5C-9F07-6748-3BD022BF093D}"/>
                  </a:ext>
                </a:extLst>
              </p:cNvPr>
              <p:cNvSpPr/>
              <p:nvPr/>
            </p:nvSpPr>
            <p:spPr>
              <a:xfrm>
                <a:off x="2990628" y="4114885"/>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22" name="Freeform 121">
                <a:extLst>
                  <a:ext uri="{FF2B5EF4-FFF2-40B4-BE49-F238E27FC236}">
                    <a16:creationId xmlns:a16="http://schemas.microsoft.com/office/drawing/2014/main" id="{92F56713-DAA9-7F4E-BA1E-BEA5A703352E}"/>
                  </a:ext>
                </a:extLst>
              </p:cNvPr>
              <p:cNvSpPr/>
              <p:nvPr/>
            </p:nvSpPr>
            <p:spPr>
              <a:xfrm>
                <a:off x="2990628" y="4162510"/>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sp>
          <p:nvSpPr>
            <p:cNvPr id="118" name="Freeform 117">
              <a:extLst>
                <a:ext uri="{FF2B5EF4-FFF2-40B4-BE49-F238E27FC236}">
                  <a16:creationId xmlns:a16="http://schemas.microsoft.com/office/drawing/2014/main" id="{8BFEB1A7-0B80-4153-D30F-4D4D0FED3CB2}"/>
                </a:ext>
              </a:extLst>
            </p:cNvPr>
            <p:cNvSpPr/>
            <p:nvPr/>
          </p:nvSpPr>
          <p:spPr>
            <a:xfrm>
              <a:off x="3812102" y="2510768"/>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19" name="Freeform 118">
              <a:extLst>
                <a:ext uri="{FF2B5EF4-FFF2-40B4-BE49-F238E27FC236}">
                  <a16:creationId xmlns:a16="http://schemas.microsoft.com/office/drawing/2014/main" id="{ECDEA218-DCB2-E0F9-B513-1EF4A2B25AC8}"/>
                </a:ext>
              </a:extLst>
            </p:cNvPr>
            <p:cNvSpPr/>
            <p:nvPr/>
          </p:nvSpPr>
          <p:spPr>
            <a:xfrm>
              <a:off x="3810905" y="2557126"/>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sp>
        <p:nvSpPr>
          <p:cNvPr id="123" name="Rectangle 122">
            <a:extLst>
              <a:ext uri="{FF2B5EF4-FFF2-40B4-BE49-F238E27FC236}">
                <a16:creationId xmlns:a16="http://schemas.microsoft.com/office/drawing/2014/main" id="{83A34325-E589-2F9C-839F-C822A2761AC8}"/>
              </a:ext>
            </a:extLst>
          </p:cNvPr>
          <p:cNvSpPr/>
          <p:nvPr/>
        </p:nvSpPr>
        <p:spPr bwMode="auto">
          <a:xfrm>
            <a:off x="18742634" y="12476817"/>
            <a:ext cx="2515109" cy="592425"/>
          </a:xfrm>
          <a:prstGeom prst="rect">
            <a:avLst/>
          </a:prstGeom>
          <a:solidFill>
            <a:srgbClr val="00B0F0">
              <a:alpha val="63000"/>
            </a:srgb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914400" fontAlgn="base">
              <a:spcBef>
                <a:spcPct val="0"/>
              </a:spcBef>
              <a:spcAft>
                <a:spcPct val="0"/>
              </a:spcAft>
            </a:pPr>
            <a:r>
              <a:rPr lang="en-US" sz="3200">
                <a:solidFill>
                  <a:schemeClr val="bg1"/>
                </a:solidFill>
              </a:rPr>
              <a:t>Use</a:t>
            </a:r>
          </a:p>
        </p:txBody>
      </p:sp>
      <p:sp>
        <p:nvSpPr>
          <p:cNvPr id="124" name="Triangle 123">
            <a:extLst>
              <a:ext uri="{FF2B5EF4-FFF2-40B4-BE49-F238E27FC236}">
                <a16:creationId xmlns:a16="http://schemas.microsoft.com/office/drawing/2014/main" id="{13CB6A01-7897-8683-B7D9-91A65889C79B}"/>
              </a:ext>
            </a:extLst>
          </p:cNvPr>
          <p:cNvSpPr/>
          <p:nvPr/>
        </p:nvSpPr>
        <p:spPr>
          <a:xfrm rot="5400000">
            <a:off x="7646623" y="6537704"/>
            <a:ext cx="750033" cy="446452"/>
          </a:xfrm>
          <a:prstGeom prst="triangle">
            <a:avLst/>
          </a:prstGeom>
          <a:gradFill>
            <a:gsLst>
              <a:gs pos="0">
                <a:srgbClr val="FFC000">
                  <a:alpha val="0"/>
                </a:srgbClr>
              </a:gs>
              <a:gs pos="100000">
                <a:srgbClr val="FFC00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25" name="Triangle 124">
            <a:extLst>
              <a:ext uri="{FF2B5EF4-FFF2-40B4-BE49-F238E27FC236}">
                <a16:creationId xmlns:a16="http://schemas.microsoft.com/office/drawing/2014/main" id="{D8E1B0FE-B17D-377C-79FB-11A0713A5D49}"/>
              </a:ext>
            </a:extLst>
          </p:cNvPr>
          <p:cNvSpPr/>
          <p:nvPr/>
        </p:nvSpPr>
        <p:spPr>
          <a:xfrm rot="5400000">
            <a:off x="9720734" y="6537704"/>
            <a:ext cx="750033" cy="446452"/>
          </a:xfrm>
          <a:prstGeom prst="triangle">
            <a:avLst/>
          </a:prstGeom>
          <a:gradFill>
            <a:gsLst>
              <a:gs pos="0">
                <a:srgbClr val="FFC000">
                  <a:alpha val="0"/>
                </a:srgbClr>
              </a:gs>
              <a:gs pos="100000">
                <a:srgbClr val="FFC00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26" name="Triangle 125">
            <a:extLst>
              <a:ext uri="{FF2B5EF4-FFF2-40B4-BE49-F238E27FC236}">
                <a16:creationId xmlns:a16="http://schemas.microsoft.com/office/drawing/2014/main" id="{E945ACB2-61D7-CA44-5E2B-EA612F1E73E8}"/>
              </a:ext>
            </a:extLst>
          </p:cNvPr>
          <p:cNvSpPr/>
          <p:nvPr/>
        </p:nvSpPr>
        <p:spPr>
          <a:xfrm rot="5400000">
            <a:off x="11794847" y="6537704"/>
            <a:ext cx="750033" cy="446452"/>
          </a:xfrm>
          <a:prstGeom prst="triangle">
            <a:avLst/>
          </a:prstGeom>
          <a:gradFill>
            <a:gsLst>
              <a:gs pos="0">
                <a:srgbClr val="FFC000">
                  <a:alpha val="0"/>
                </a:srgbClr>
              </a:gs>
              <a:gs pos="100000">
                <a:srgbClr val="FFC00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27" name="Triangle 126">
            <a:extLst>
              <a:ext uri="{FF2B5EF4-FFF2-40B4-BE49-F238E27FC236}">
                <a16:creationId xmlns:a16="http://schemas.microsoft.com/office/drawing/2014/main" id="{ABCEFE12-A9E3-DE23-9264-9758408CD8AA}"/>
              </a:ext>
            </a:extLst>
          </p:cNvPr>
          <p:cNvSpPr/>
          <p:nvPr/>
        </p:nvSpPr>
        <p:spPr>
          <a:xfrm rot="5400000">
            <a:off x="14078202" y="6537704"/>
            <a:ext cx="750033" cy="446452"/>
          </a:xfrm>
          <a:prstGeom prst="triangle">
            <a:avLst/>
          </a:prstGeom>
          <a:gradFill>
            <a:gsLst>
              <a:gs pos="0">
                <a:srgbClr val="FFC000">
                  <a:alpha val="0"/>
                </a:srgbClr>
              </a:gs>
              <a:gs pos="100000">
                <a:srgbClr val="FFC00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28" name="Rectangle 127">
            <a:extLst>
              <a:ext uri="{FF2B5EF4-FFF2-40B4-BE49-F238E27FC236}">
                <a16:creationId xmlns:a16="http://schemas.microsoft.com/office/drawing/2014/main" id="{35E6E4B4-A741-A131-C47C-CC2ADE0D15BA}"/>
              </a:ext>
            </a:extLst>
          </p:cNvPr>
          <p:cNvSpPr/>
          <p:nvPr/>
        </p:nvSpPr>
        <p:spPr>
          <a:xfrm>
            <a:off x="5558173" y="8416645"/>
            <a:ext cx="10841206" cy="592425"/>
          </a:xfrm>
          <a:prstGeom prst="rect">
            <a:avLst/>
          </a:prstGeom>
          <a:solidFill>
            <a:srgbClr val="F1C21B">
              <a:alpha val="8040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a:solidFill>
                  <a:schemeClr val="bg1"/>
                </a:solidFill>
              </a:rPr>
              <a:t>Build</a:t>
            </a:r>
          </a:p>
          <a:p>
            <a:pPr algn="ctr"/>
            <a:endParaRPr lang="en-US" sz="3200">
              <a:solidFill>
                <a:schemeClr val="bg1"/>
              </a:solidFill>
            </a:endParaRPr>
          </a:p>
        </p:txBody>
      </p:sp>
      <p:sp>
        <p:nvSpPr>
          <p:cNvPr id="129" name="Triangle 128">
            <a:extLst>
              <a:ext uri="{FF2B5EF4-FFF2-40B4-BE49-F238E27FC236}">
                <a16:creationId xmlns:a16="http://schemas.microsoft.com/office/drawing/2014/main" id="{E7C0D25E-BE0F-5582-333B-18EBE9D58A76}"/>
              </a:ext>
            </a:extLst>
          </p:cNvPr>
          <p:cNvSpPr/>
          <p:nvPr/>
        </p:nvSpPr>
        <p:spPr>
          <a:xfrm rot="5400000">
            <a:off x="16385446" y="7559736"/>
            <a:ext cx="750033" cy="446452"/>
          </a:xfrm>
          <a:prstGeom prst="triangle">
            <a:avLst/>
          </a:prstGeom>
          <a:gradFill>
            <a:gsLst>
              <a:gs pos="0">
                <a:srgbClr val="00B050">
                  <a:alpha val="0"/>
                </a:srgbClr>
              </a:gs>
              <a:gs pos="100000">
                <a:srgbClr val="00B05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grpSp>
        <p:nvGrpSpPr>
          <p:cNvPr id="130" name="Group 129">
            <a:extLst>
              <a:ext uri="{FF2B5EF4-FFF2-40B4-BE49-F238E27FC236}">
                <a16:creationId xmlns:a16="http://schemas.microsoft.com/office/drawing/2014/main" id="{B10DD330-B2FB-2A63-30E0-3E22FF7FE65F}"/>
              </a:ext>
            </a:extLst>
          </p:cNvPr>
          <p:cNvGrpSpPr/>
          <p:nvPr/>
        </p:nvGrpSpPr>
        <p:grpSpPr>
          <a:xfrm>
            <a:off x="14755131" y="6016513"/>
            <a:ext cx="1265216" cy="2136865"/>
            <a:chOff x="5426481" y="1717776"/>
            <a:chExt cx="562191" cy="949502"/>
          </a:xfrm>
        </p:grpSpPr>
        <p:grpSp>
          <p:nvGrpSpPr>
            <p:cNvPr id="131" name="Group 130">
              <a:extLst>
                <a:ext uri="{FF2B5EF4-FFF2-40B4-BE49-F238E27FC236}">
                  <a16:creationId xmlns:a16="http://schemas.microsoft.com/office/drawing/2014/main" id="{58926862-0E45-2F8B-D494-F2F88EBF7ADC}"/>
                </a:ext>
              </a:extLst>
            </p:cNvPr>
            <p:cNvGrpSpPr/>
            <p:nvPr/>
          </p:nvGrpSpPr>
          <p:grpSpPr>
            <a:xfrm>
              <a:off x="5511502" y="1787481"/>
              <a:ext cx="380624" cy="491126"/>
              <a:chOff x="6973052" y="1059136"/>
              <a:chExt cx="436100" cy="562710"/>
            </a:xfrm>
          </p:grpSpPr>
          <p:sp>
            <p:nvSpPr>
              <p:cNvPr id="137" name="Freeform 136">
                <a:extLst>
                  <a:ext uri="{FF2B5EF4-FFF2-40B4-BE49-F238E27FC236}">
                    <a16:creationId xmlns:a16="http://schemas.microsoft.com/office/drawing/2014/main" id="{814B129D-2E11-47F6-CAEB-B466A8E2EF2C}"/>
                  </a:ext>
                </a:extLst>
              </p:cNvPr>
              <p:cNvSpPr/>
              <p:nvPr/>
            </p:nvSpPr>
            <p:spPr>
              <a:xfrm>
                <a:off x="6988068" y="1079635"/>
                <a:ext cx="405636" cy="525952"/>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kern="0">
                  <a:solidFill>
                    <a:prstClr val="white"/>
                  </a:solidFill>
                  <a:latin typeface="Aptos" panose="02110004020202020204"/>
                </a:endParaRPr>
              </a:p>
            </p:txBody>
          </p:sp>
          <p:sp>
            <p:nvSpPr>
              <p:cNvPr id="138" name="Freeform 137">
                <a:extLst>
                  <a:ext uri="{FF2B5EF4-FFF2-40B4-BE49-F238E27FC236}">
                    <a16:creationId xmlns:a16="http://schemas.microsoft.com/office/drawing/2014/main" id="{A1C011CA-1433-9390-D5CD-CD69BC6FC9D2}"/>
                  </a:ext>
                </a:extLst>
              </p:cNvPr>
              <p:cNvSpPr/>
              <p:nvPr/>
            </p:nvSpPr>
            <p:spPr>
              <a:xfrm>
                <a:off x="6973052" y="1059136"/>
                <a:ext cx="436100" cy="562710"/>
              </a:xfrm>
              <a:custGeom>
                <a:avLst/>
                <a:gdLst>
                  <a:gd name="connsiteX0" fmla="*/ 42203 w 436100"/>
                  <a:gd name="connsiteY0" fmla="*/ 520507 h 562710"/>
                  <a:gd name="connsiteX1" fmla="*/ 42203 w 436100"/>
                  <a:gd name="connsiteY1" fmla="*/ 42203 h 562710"/>
                  <a:gd name="connsiteX2" fmla="*/ 218050 w 436100"/>
                  <a:gd name="connsiteY2" fmla="*/ 42203 h 562710"/>
                  <a:gd name="connsiteX3" fmla="*/ 218050 w 436100"/>
                  <a:gd name="connsiteY3" fmla="*/ 189915 h 562710"/>
                  <a:gd name="connsiteX4" fmla="*/ 393897 w 436100"/>
                  <a:gd name="connsiteY4" fmla="*/ 189915 h 562710"/>
                  <a:gd name="connsiteX5" fmla="*/ 393897 w 436100"/>
                  <a:gd name="connsiteY5" fmla="*/ 520507 h 562710"/>
                  <a:gd name="connsiteX6" fmla="*/ 42203 w 436100"/>
                  <a:gd name="connsiteY6" fmla="*/ 520507 h 562710"/>
                  <a:gd name="connsiteX7" fmla="*/ 260253 w 436100"/>
                  <a:gd name="connsiteY7" fmla="*/ 59788 h 562710"/>
                  <a:gd name="connsiteX8" fmla="*/ 348177 w 436100"/>
                  <a:gd name="connsiteY8" fmla="*/ 147711 h 562710"/>
                  <a:gd name="connsiteX9" fmla="*/ 260253 w 436100"/>
                  <a:gd name="connsiteY9" fmla="*/ 147711 h 562710"/>
                  <a:gd name="connsiteX10" fmla="*/ 260253 w 436100"/>
                  <a:gd name="connsiteY10" fmla="*/ 59788 h 562710"/>
                  <a:gd name="connsiteX11" fmla="*/ 260253 w 436100"/>
                  <a:gd name="connsiteY11" fmla="*/ 0 h 562710"/>
                  <a:gd name="connsiteX12" fmla="*/ 0 w 436100"/>
                  <a:gd name="connsiteY12" fmla="*/ 0 h 562710"/>
                  <a:gd name="connsiteX13" fmla="*/ 0 w 436100"/>
                  <a:gd name="connsiteY13" fmla="*/ 562710 h 562710"/>
                  <a:gd name="connsiteX14" fmla="*/ 436100 w 436100"/>
                  <a:gd name="connsiteY14" fmla="*/ 562710 h 562710"/>
                  <a:gd name="connsiteX15" fmla="*/ 436100 w 436100"/>
                  <a:gd name="connsiteY15" fmla="*/ 154745 h 562710"/>
                  <a:gd name="connsiteX16" fmla="*/ 260253 w 436100"/>
                  <a:gd name="connsiteY16" fmla="*/ 0 h 56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6100" h="562710">
                    <a:moveTo>
                      <a:pt x="42203" y="520507"/>
                    </a:moveTo>
                    <a:lnTo>
                      <a:pt x="42203" y="42203"/>
                    </a:lnTo>
                    <a:lnTo>
                      <a:pt x="218050" y="42203"/>
                    </a:lnTo>
                    <a:lnTo>
                      <a:pt x="218050" y="189915"/>
                    </a:lnTo>
                    <a:lnTo>
                      <a:pt x="393897" y="189915"/>
                    </a:lnTo>
                    <a:lnTo>
                      <a:pt x="393897" y="520507"/>
                    </a:lnTo>
                    <a:lnTo>
                      <a:pt x="42203" y="520507"/>
                    </a:lnTo>
                    <a:close/>
                    <a:moveTo>
                      <a:pt x="260253" y="59788"/>
                    </a:moveTo>
                    <a:lnTo>
                      <a:pt x="348177" y="147711"/>
                    </a:lnTo>
                    <a:lnTo>
                      <a:pt x="260253" y="147711"/>
                    </a:lnTo>
                    <a:lnTo>
                      <a:pt x="260253" y="59788"/>
                    </a:lnTo>
                    <a:close/>
                    <a:moveTo>
                      <a:pt x="260253" y="0"/>
                    </a:moveTo>
                    <a:lnTo>
                      <a:pt x="0" y="0"/>
                    </a:lnTo>
                    <a:lnTo>
                      <a:pt x="0" y="562710"/>
                    </a:lnTo>
                    <a:lnTo>
                      <a:pt x="436100" y="562710"/>
                    </a:lnTo>
                    <a:lnTo>
                      <a:pt x="436100" y="154745"/>
                    </a:lnTo>
                    <a:lnTo>
                      <a:pt x="260253" y="0"/>
                    </a:lnTo>
                    <a:close/>
                  </a:path>
                </a:pathLst>
              </a:custGeom>
              <a:solidFill>
                <a:srgbClr val="000000"/>
              </a:solidFill>
              <a:ln w="69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endParaRPr lang="en-US" kern="0">
                  <a:solidFill>
                    <a:prstClr val="black"/>
                  </a:solidFill>
                  <a:latin typeface="Aptos" panose="02110004020202020204"/>
                </a:endParaRPr>
              </a:p>
            </p:txBody>
          </p:sp>
        </p:grpSp>
        <p:grpSp>
          <p:nvGrpSpPr>
            <p:cNvPr id="132" name="Group 131">
              <a:extLst>
                <a:ext uri="{FF2B5EF4-FFF2-40B4-BE49-F238E27FC236}">
                  <a16:creationId xmlns:a16="http://schemas.microsoft.com/office/drawing/2014/main" id="{790FE86D-F4AD-831A-F56D-F66AEC4FF176}"/>
                </a:ext>
              </a:extLst>
            </p:cNvPr>
            <p:cNvGrpSpPr/>
            <p:nvPr/>
          </p:nvGrpSpPr>
          <p:grpSpPr>
            <a:xfrm>
              <a:off x="5583306" y="1717776"/>
              <a:ext cx="380624" cy="491126"/>
              <a:chOff x="6973052" y="1059134"/>
              <a:chExt cx="436100" cy="562710"/>
            </a:xfrm>
          </p:grpSpPr>
          <p:sp>
            <p:nvSpPr>
              <p:cNvPr id="135" name="Freeform 134">
                <a:extLst>
                  <a:ext uri="{FF2B5EF4-FFF2-40B4-BE49-F238E27FC236}">
                    <a16:creationId xmlns:a16="http://schemas.microsoft.com/office/drawing/2014/main" id="{6BB667B8-6F2B-15BD-DF1B-251D45DE878E}"/>
                  </a:ext>
                </a:extLst>
              </p:cNvPr>
              <p:cNvSpPr/>
              <p:nvPr/>
            </p:nvSpPr>
            <p:spPr>
              <a:xfrm>
                <a:off x="6988068" y="1079637"/>
                <a:ext cx="405636" cy="525952"/>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kern="0">
                  <a:solidFill>
                    <a:prstClr val="white"/>
                  </a:solidFill>
                  <a:latin typeface="Aptos" panose="02110004020202020204"/>
                </a:endParaRPr>
              </a:p>
            </p:txBody>
          </p:sp>
          <p:sp>
            <p:nvSpPr>
              <p:cNvPr id="136" name="Freeform 135">
                <a:extLst>
                  <a:ext uri="{FF2B5EF4-FFF2-40B4-BE49-F238E27FC236}">
                    <a16:creationId xmlns:a16="http://schemas.microsoft.com/office/drawing/2014/main" id="{64E16141-F04C-9FF6-A2E7-CC33988DC3DA}"/>
                  </a:ext>
                </a:extLst>
              </p:cNvPr>
              <p:cNvSpPr/>
              <p:nvPr/>
            </p:nvSpPr>
            <p:spPr>
              <a:xfrm>
                <a:off x="6973052" y="1059134"/>
                <a:ext cx="436100" cy="562710"/>
              </a:xfrm>
              <a:custGeom>
                <a:avLst/>
                <a:gdLst>
                  <a:gd name="connsiteX0" fmla="*/ 42203 w 436100"/>
                  <a:gd name="connsiteY0" fmla="*/ 520507 h 562710"/>
                  <a:gd name="connsiteX1" fmla="*/ 42203 w 436100"/>
                  <a:gd name="connsiteY1" fmla="*/ 42203 h 562710"/>
                  <a:gd name="connsiteX2" fmla="*/ 218050 w 436100"/>
                  <a:gd name="connsiteY2" fmla="*/ 42203 h 562710"/>
                  <a:gd name="connsiteX3" fmla="*/ 218050 w 436100"/>
                  <a:gd name="connsiteY3" fmla="*/ 189915 h 562710"/>
                  <a:gd name="connsiteX4" fmla="*/ 393897 w 436100"/>
                  <a:gd name="connsiteY4" fmla="*/ 189915 h 562710"/>
                  <a:gd name="connsiteX5" fmla="*/ 393897 w 436100"/>
                  <a:gd name="connsiteY5" fmla="*/ 520507 h 562710"/>
                  <a:gd name="connsiteX6" fmla="*/ 42203 w 436100"/>
                  <a:gd name="connsiteY6" fmla="*/ 520507 h 562710"/>
                  <a:gd name="connsiteX7" fmla="*/ 260253 w 436100"/>
                  <a:gd name="connsiteY7" fmla="*/ 59788 h 562710"/>
                  <a:gd name="connsiteX8" fmla="*/ 348177 w 436100"/>
                  <a:gd name="connsiteY8" fmla="*/ 147711 h 562710"/>
                  <a:gd name="connsiteX9" fmla="*/ 260253 w 436100"/>
                  <a:gd name="connsiteY9" fmla="*/ 147711 h 562710"/>
                  <a:gd name="connsiteX10" fmla="*/ 260253 w 436100"/>
                  <a:gd name="connsiteY10" fmla="*/ 59788 h 562710"/>
                  <a:gd name="connsiteX11" fmla="*/ 260253 w 436100"/>
                  <a:gd name="connsiteY11" fmla="*/ 0 h 562710"/>
                  <a:gd name="connsiteX12" fmla="*/ 0 w 436100"/>
                  <a:gd name="connsiteY12" fmla="*/ 0 h 562710"/>
                  <a:gd name="connsiteX13" fmla="*/ 0 w 436100"/>
                  <a:gd name="connsiteY13" fmla="*/ 562710 h 562710"/>
                  <a:gd name="connsiteX14" fmla="*/ 436100 w 436100"/>
                  <a:gd name="connsiteY14" fmla="*/ 562710 h 562710"/>
                  <a:gd name="connsiteX15" fmla="*/ 436100 w 436100"/>
                  <a:gd name="connsiteY15" fmla="*/ 154745 h 562710"/>
                  <a:gd name="connsiteX16" fmla="*/ 260253 w 436100"/>
                  <a:gd name="connsiteY16" fmla="*/ 0 h 56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6100" h="562710">
                    <a:moveTo>
                      <a:pt x="42203" y="520507"/>
                    </a:moveTo>
                    <a:lnTo>
                      <a:pt x="42203" y="42203"/>
                    </a:lnTo>
                    <a:lnTo>
                      <a:pt x="218050" y="42203"/>
                    </a:lnTo>
                    <a:lnTo>
                      <a:pt x="218050" y="189915"/>
                    </a:lnTo>
                    <a:lnTo>
                      <a:pt x="393897" y="189915"/>
                    </a:lnTo>
                    <a:lnTo>
                      <a:pt x="393897" y="520507"/>
                    </a:lnTo>
                    <a:lnTo>
                      <a:pt x="42203" y="520507"/>
                    </a:lnTo>
                    <a:close/>
                    <a:moveTo>
                      <a:pt x="260253" y="59788"/>
                    </a:moveTo>
                    <a:lnTo>
                      <a:pt x="348177" y="147711"/>
                    </a:lnTo>
                    <a:lnTo>
                      <a:pt x="260253" y="147711"/>
                    </a:lnTo>
                    <a:lnTo>
                      <a:pt x="260253" y="59788"/>
                    </a:lnTo>
                    <a:close/>
                    <a:moveTo>
                      <a:pt x="260253" y="0"/>
                    </a:moveTo>
                    <a:lnTo>
                      <a:pt x="0" y="0"/>
                    </a:lnTo>
                    <a:lnTo>
                      <a:pt x="0" y="562710"/>
                    </a:lnTo>
                    <a:lnTo>
                      <a:pt x="436100" y="562710"/>
                    </a:lnTo>
                    <a:lnTo>
                      <a:pt x="436100" y="154745"/>
                    </a:lnTo>
                    <a:lnTo>
                      <a:pt x="260253" y="0"/>
                    </a:lnTo>
                    <a:close/>
                  </a:path>
                </a:pathLst>
              </a:custGeom>
              <a:solidFill>
                <a:srgbClr val="000000"/>
              </a:solidFill>
              <a:ln w="69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endParaRPr lang="en-US" kern="0">
                  <a:solidFill>
                    <a:prstClr val="black"/>
                  </a:solidFill>
                  <a:latin typeface="Aptos" panose="02110004020202020204"/>
                </a:endParaRPr>
              </a:p>
            </p:txBody>
          </p:sp>
        </p:grpSp>
        <p:sp>
          <p:nvSpPr>
            <p:cNvPr id="133" name="TextBox 132">
              <a:extLst>
                <a:ext uri="{FF2B5EF4-FFF2-40B4-BE49-F238E27FC236}">
                  <a16:creationId xmlns:a16="http://schemas.microsoft.com/office/drawing/2014/main" id="{79935103-DA0B-A2F6-6057-ECC9911A43C0}"/>
                </a:ext>
              </a:extLst>
            </p:cNvPr>
            <p:cNvSpPr txBox="1"/>
            <p:nvPr/>
          </p:nvSpPr>
          <p:spPr>
            <a:xfrm>
              <a:off x="5426481" y="2377994"/>
              <a:ext cx="562191" cy="289284"/>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Assemble</a:t>
              </a:r>
              <a:br>
                <a:rPr lang="en-US" sz="2000" kern="0">
                  <a:solidFill>
                    <a:prstClr val="black"/>
                  </a:solidFill>
                  <a:latin typeface="IBM Plex Sans" panose="020B0503050203000203" pitchFamily="34" charset="0"/>
                  <a:cs typeface="Consolas" panose="020B0609020204030204" pitchFamily="49" charset="0"/>
                </a:rPr>
              </a:br>
              <a:r>
                <a:rPr lang="en-US" sz="2000" kern="0">
                  <a:solidFill>
                    <a:prstClr val="black"/>
                  </a:solidFill>
                  <a:latin typeface="IBM Plex Sans" panose="020B0503050203000203" pitchFamily="34" charset="0"/>
                  <a:cs typeface="Consolas" panose="020B0609020204030204" pitchFamily="49" charset="0"/>
                </a:rPr>
                <a:t>Document</a:t>
              </a:r>
            </a:p>
          </p:txBody>
        </p:sp>
        <p:pic>
          <p:nvPicPr>
            <p:cNvPr id="134" name="Graphic 133">
              <a:extLst>
                <a:ext uri="{FF2B5EF4-FFF2-40B4-BE49-F238E27FC236}">
                  <a16:creationId xmlns:a16="http://schemas.microsoft.com/office/drawing/2014/main" id="{4E8810B0-1797-C4D2-0CFD-809D93D2B28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20390" y="1855683"/>
              <a:ext cx="303779" cy="303779"/>
            </a:xfrm>
            <a:prstGeom prst="rect">
              <a:avLst/>
            </a:prstGeom>
          </p:spPr>
        </p:pic>
      </p:grpSp>
      <p:sp>
        <p:nvSpPr>
          <p:cNvPr id="139" name="Rectangle 138">
            <a:extLst>
              <a:ext uri="{FF2B5EF4-FFF2-40B4-BE49-F238E27FC236}">
                <a16:creationId xmlns:a16="http://schemas.microsoft.com/office/drawing/2014/main" id="{87E6CCFE-C127-63A6-03E5-320D9AA383EF}"/>
              </a:ext>
            </a:extLst>
          </p:cNvPr>
          <p:cNvSpPr/>
          <p:nvPr/>
        </p:nvSpPr>
        <p:spPr>
          <a:xfrm>
            <a:off x="18739201" y="5022464"/>
            <a:ext cx="2505854" cy="7454348"/>
          </a:xfrm>
          <a:prstGeom prst="rect">
            <a:avLst/>
          </a:prstGeom>
          <a:solidFill>
            <a:srgbClr val="00B0F0">
              <a:alpha val="18235"/>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endParaRPr lang="en-US" sz="3200"/>
          </a:p>
        </p:txBody>
      </p:sp>
      <p:grpSp>
        <p:nvGrpSpPr>
          <p:cNvPr id="140" name="Group 139">
            <a:extLst>
              <a:ext uri="{FF2B5EF4-FFF2-40B4-BE49-F238E27FC236}">
                <a16:creationId xmlns:a16="http://schemas.microsoft.com/office/drawing/2014/main" id="{0EFFEEFB-2E97-0B32-BF7D-8F94B2514AEB}"/>
              </a:ext>
            </a:extLst>
          </p:cNvPr>
          <p:cNvGrpSpPr/>
          <p:nvPr/>
        </p:nvGrpSpPr>
        <p:grpSpPr>
          <a:xfrm>
            <a:off x="19144217" y="5605509"/>
            <a:ext cx="1633785" cy="2613705"/>
            <a:chOff x="8819067" y="1001545"/>
            <a:chExt cx="740336" cy="1161383"/>
          </a:xfrm>
        </p:grpSpPr>
        <p:sp>
          <p:nvSpPr>
            <p:cNvPr id="141" name="TextBox 140">
              <a:extLst>
                <a:ext uri="{FF2B5EF4-FFF2-40B4-BE49-F238E27FC236}">
                  <a16:creationId xmlns:a16="http://schemas.microsoft.com/office/drawing/2014/main" id="{53772748-5976-7D4A-57D2-4E563CD44F14}"/>
                </a:ext>
              </a:extLst>
            </p:cNvPr>
            <p:cNvSpPr txBox="1"/>
            <p:nvPr/>
          </p:nvSpPr>
          <p:spPr>
            <a:xfrm>
              <a:off x="8819067" y="1496317"/>
              <a:ext cx="740336" cy="666611"/>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Export JSON, </a:t>
              </a:r>
            </a:p>
            <a:p>
              <a:pPr algn="ctr">
                <a:defRPr/>
              </a:pPr>
              <a:r>
                <a:rPr lang="en-US" sz="2000" kern="0">
                  <a:solidFill>
                    <a:prstClr val="black"/>
                  </a:solidFill>
                  <a:latin typeface="IBM Plex Sans" panose="020B0503050203000203" pitchFamily="34" charset="0"/>
                  <a:cs typeface="Consolas" panose="020B0609020204030204" pitchFamily="49" charset="0"/>
                </a:rPr>
                <a:t>Markdown,</a:t>
              </a:r>
            </a:p>
            <a:p>
              <a:pPr algn="ctr">
                <a:defRPr/>
              </a:pPr>
              <a:r>
                <a:rPr lang="en-US" sz="2000" kern="0">
                  <a:solidFill>
                    <a:prstClr val="black"/>
                  </a:solidFill>
                  <a:latin typeface="IBM Plex Sans" panose="020B0503050203000203" pitchFamily="34" charset="0"/>
                  <a:cs typeface="Consolas" panose="020B0609020204030204" pitchFamily="49" charset="0"/>
                </a:rPr>
                <a:t>HTML,</a:t>
              </a:r>
            </a:p>
            <a:p>
              <a:pPr algn="ctr">
                <a:defRPr/>
              </a:pPr>
              <a:r>
                <a:rPr lang="en-US" sz="2000" kern="0">
                  <a:solidFill>
                    <a:prstClr val="black"/>
                  </a:solidFill>
                  <a:latin typeface="IBM Plex Sans" panose="020B0503050203000203" pitchFamily="34" charset="0"/>
                  <a:cs typeface="Consolas" panose="020B0609020204030204" pitchFamily="49" charset="0"/>
                </a:rPr>
                <a:t>Figures,</a:t>
              </a:r>
            </a:p>
            <a:p>
              <a:pPr algn="ctr">
                <a:defRPr/>
              </a:pPr>
              <a:r>
                <a:rPr lang="en-US" sz="2000" kern="0">
                  <a:solidFill>
                    <a:prstClr val="black"/>
                  </a:solidFill>
                  <a:latin typeface="IBM Plex Sans" panose="020B0503050203000203" pitchFamily="34" charset="0"/>
                  <a:cs typeface="Consolas" panose="020B0609020204030204" pitchFamily="49" charset="0"/>
                </a:rPr>
                <a:t>…</a:t>
              </a:r>
            </a:p>
          </p:txBody>
        </p:sp>
        <p:sp>
          <p:nvSpPr>
            <p:cNvPr id="142" name="Rectangle 141">
              <a:extLst>
                <a:ext uri="{FF2B5EF4-FFF2-40B4-BE49-F238E27FC236}">
                  <a16:creationId xmlns:a16="http://schemas.microsoft.com/office/drawing/2014/main" id="{2611334D-FC82-17D1-2FB3-F17045C03548}"/>
                </a:ext>
              </a:extLst>
            </p:cNvPr>
            <p:cNvSpPr/>
            <p:nvPr/>
          </p:nvSpPr>
          <p:spPr>
            <a:xfrm>
              <a:off x="8951495" y="1238476"/>
              <a:ext cx="448124" cy="210410"/>
            </a:xfrm>
            <a:prstGeom prst="rect">
              <a:avLst/>
            </a:prstGeom>
          </p:spPr>
          <p:txBody>
            <a:bodyPr wrap="square">
              <a:spAutoFit/>
            </a:bodyPr>
            <a:lstStyle/>
            <a:p>
              <a:pPr>
                <a:defRPr/>
              </a:pPr>
              <a:r>
                <a:rPr lang="en-US" sz="2000" b="1" kern="0">
                  <a:solidFill>
                    <a:prstClr val="black"/>
                  </a:solidFill>
                  <a:latin typeface="Consolas" panose="020B0609020204030204" pitchFamily="49" charset="0"/>
                  <a:cs typeface="Consolas" panose="020B0609020204030204" pitchFamily="49" charset="0"/>
                </a:rPr>
                <a:t>{;}</a:t>
              </a:r>
            </a:p>
          </p:txBody>
        </p:sp>
        <p:sp>
          <p:nvSpPr>
            <p:cNvPr id="143" name="Rectangle 142">
              <a:extLst>
                <a:ext uri="{FF2B5EF4-FFF2-40B4-BE49-F238E27FC236}">
                  <a16:creationId xmlns:a16="http://schemas.microsoft.com/office/drawing/2014/main" id="{FCD18A20-5B3C-BB4A-427D-8D22703B0879}"/>
                </a:ext>
              </a:extLst>
            </p:cNvPr>
            <p:cNvSpPr/>
            <p:nvPr/>
          </p:nvSpPr>
          <p:spPr>
            <a:xfrm>
              <a:off x="8882109" y="1001545"/>
              <a:ext cx="448124" cy="238974"/>
            </a:xfrm>
            <a:prstGeom prst="rect">
              <a:avLst/>
            </a:prstGeom>
          </p:spPr>
          <p:txBody>
            <a:bodyPr wrap="square">
              <a:spAutoFit/>
            </a:bodyPr>
            <a:lstStyle/>
            <a:p>
              <a:pPr>
                <a:defRPr/>
              </a:pPr>
              <a:r>
                <a:rPr lang="en-US" sz="3200" b="1" kern="0">
                  <a:solidFill>
                    <a:prstClr val="black"/>
                  </a:solidFill>
                  <a:latin typeface="Consolas" panose="020B0609020204030204" pitchFamily="49" charset="0"/>
                  <a:cs typeface="Consolas" panose="020B0609020204030204" pitchFamily="49" charset="0"/>
                </a:rPr>
                <a:t>##</a:t>
              </a:r>
            </a:p>
          </p:txBody>
        </p:sp>
        <p:pic>
          <p:nvPicPr>
            <p:cNvPr id="144" name="Graphic 143" descr="Pie chart with solid fill">
              <a:extLst>
                <a:ext uri="{FF2B5EF4-FFF2-40B4-BE49-F238E27FC236}">
                  <a16:creationId xmlns:a16="http://schemas.microsoft.com/office/drawing/2014/main" id="{27012191-0EC5-0A68-AD1D-DC96B1EF67DD}"/>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9224664" y="1112102"/>
              <a:ext cx="162159" cy="162159"/>
            </a:xfrm>
            <a:prstGeom prst="rect">
              <a:avLst/>
            </a:prstGeom>
          </p:spPr>
        </p:pic>
        <p:sp>
          <p:nvSpPr>
            <p:cNvPr id="145" name="Freeform 144">
              <a:extLst>
                <a:ext uri="{FF2B5EF4-FFF2-40B4-BE49-F238E27FC236}">
                  <a16:creationId xmlns:a16="http://schemas.microsoft.com/office/drawing/2014/main" id="{32806855-F6F4-29C1-C71B-6A468166D69E}"/>
                </a:ext>
              </a:extLst>
            </p:cNvPr>
            <p:cNvSpPr/>
            <p:nvPr/>
          </p:nvSpPr>
          <p:spPr>
            <a:xfrm>
              <a:off x="9402929" y="1148607"/>
              <a:ext cx="47131" cy="24556"/>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46" name="Freeform 145">
              <a:extLst>
                <a:ext uri="{FF2B5EF4-FFF2-40B4-BE49-F238E27FC236}">
                  <a16:creationId xmlns:a16="http://schemas.microsoft.com/office/drawing/2014/main" id="{5F2B9F96-DB9A-D0A2-74AB-D669A7D16416}"/>
                </a:ext>
              </a:extLst>
            </p:cNvPr>
            <p:cNvSpPr/>
            <p:nvPr/>
          </p:nvSpPr>
          <p:spPr>
            <a:xfrm>
              <a:off x="9402929" y="1187402"/>
              <a:ext cx="47131" cy="24556"/>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47" name="Freeform 146">
              <a:extLst>
                <a:ext uri="{FF2B5EF4-FFF2-40B4-BE49-F238E27FC236}">
                  <a16:creationId xmlns:a16="http://schemas.microsoft.com/office/drawing/2014/main" id="{8955AA3C-98B0-F4DD-E1B6-FDDBAC017574}"/>
                </a:ext>
              </a:extLst>
            </p:cNvPr>
            <p:cNvSpPr/>
            <p:nvPr/>
          </p:nvSpPr>
          <p:spPr>
            <a:xfrm>
              <a:off x="9402929" y="1226198"/>
              <a:ext cx="47131" cy="24556"/>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sp>
        <p:nvSpPr>
          <p:cNvPr id="148" name="TextBox 147">
            <a:extLst>
              <a:ext uri="{FF2B5EF4-FFF2-40B4-BE49-F238E27FC236}">
                <a16:creationId xmlns:a16="http://schemas.microsoft.com/office/drawing/2014/main" id="{D8888D73-FBB3-971A-D988-3CBEBA90E3CF}"/>
              </a:ext>
            </a:extLst>
          </p:cNvPr>
          <p:cNvSpPr txBox="1"/>
          <p:nvPr/>
        </p:nvSpPr>
        <p:spPr>
          <a:xfrm>
            <a:off x="19713303" y="11741506"/>
            <a:ext cx="510392" cy="594425"/>
          </a:xfrm>
          <a:prstGeom prst="rect">
            <a:avLst/>
          </a:prstGeom>
          <a:noFill/>
        </p:spPr>
        <p:txBody>
          <a:bodyPr wrap="none" rtlCol="0">
            <a:spAutoFit/>
          </a:bodyPr>
          <a:lstStyle/>
          <a:p>
            <a:pPr algn="ctr">
              <a:defRPr/>
            </a:pPr>
            <a:r>
              <a:rPr lang="en-US" kern="0">
                <a:solidFill>
                  <a:prstClr val="black"/>
                </a:solidFill>
                <a:latin typeface="IBM Plex Sans" panose="020B0503050203000203" pitchFamily="34" charset="0"/>
                <a:cs typeface="Consolas" panose="020B0609020204030204" pitchFamily="49" charset="0"/>
              </a:rPr>
              <a:t>…</a:t>
            </a:r>
          </a:p>
        </p:txBody>
      </p:sp>
      <p:grpSp>
        <p:nvGrpSpPr>
          <p:cNvPr id="149" name="Group 148">
            <a:extLst>
              <a:ext uri="{FF2B5EF4-FFF2-40B4-BE49-F238E27FC236}">
                <a16:creationId xmlns:a16="http://schemas.microsoft.com/office/drawing/2014/main" id="{D23D9BDA-4660-6048-1376-060832FFC699}"/>
              </a:ext>
            </a:extLst>
          </p:cNvPr>
          <p:cNvGrpSpPr/>
          <p:nvPr/>
        </p:nvGrpSpPr>
        <p:grpSpPr>
          <a:xfrm>
            <a:off x="4097760" y="6881708"/>
            <a:ext cx="1315332" cy="1240284"/>
            <a:chOff x="168111" y="1251067"/>
            <a:chExt cx="584459" cy="551112"/>
          </a:xfrm>
        </p:grpSpPr>
        <p:pic>
          <p:nvPicPr>
            <p:cNvPr id="150" name="Graphic 149" descr="Paper outline">
              <a:extLst>
                <a:ext uri="{FF2B5EF4-FFF2-40B4-BE49-F238E27FC236}">
                  <a16:creationId xmlns:a16="http://schemas.microsoft.com/office/drawing/2014/main" id="{7BD96AD5-299B-0A96-7F62-2799290902F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8111" y="1251067"/>
              <a:ext cx="584459" cy="551112"/>
            </a:xfrm>
            <a:prstGeom prst="rect">
              <a:avLst/>
            </a:prstGeom>
          </p:spPr>
        </p:pic>
        <p:pic>
          <p:nvPicPr>
            <p:cNvPr id="151" name="Graphic 150" descr="Image with solid fill">
              <a:extLst>
                <a:ext uri="{FF2B5EF4-FFF2-40B4-BE49-F238E27FC236}">
                  <a16:creationId xmlns:a16="http://schemas.microsoft.com/office/drawing/2014/main" id="{98BAE953-0483-1861-7433-F1400EDB177A}"/>
                </a:ext>
              </a:extLst>
            </p:cNvPr>
            <p:cNvPicPr>
              <a:picLocks noChangeAspect="1"/>
            </p:cNvPicPr>
            <p:nvPr/>
          </p:nvPicPr>
          <p:blipFill>
            <a:blip r:embed="rId21">
              <a:extLst>
                <a:ext uri="{96DAC541-7B7A-43D3-8B79-37D633B846F1}">
                  <asvg:svgBlip xmlns:asvg="http://schemas.microsoft.com/office/drawing/2016/SVG/main" r:embed="rId22"/>
                </a:ext>
              </a:extLst>
            </a:blip>
            <a:stretch>
              <a:fillRect/>
            </a:stretch>
          </p:blipFill>
          <p:spPr>
            <a:xfrm rot="20954">
              <a:off x="269744" y="1383959"/>
              <a:ext cx="373626" cy="352308"/>
            </a:xfrm>
            <a:prstGeom prst="rect">
              <a:avLst/>
            </a:prstGeom>
          </p:spPr>
        </p:pic>
      </p:grpSp>
      <p:pic>
        <p:nvPicPr>
          <p:cNvPr id="152" name="Picture 2" descr="adobe-pdf-icon-logo-png-transparent - BioChek, smart veterinary diagnostics">
            <a:extLst>
              <a:ext uri="{FF2B5EF4-FFF2-40B4-BE49-F238E27FC236}">
                <a16:creationId xmlns:a16="http://schemas.microsoft.com/office/drawing/2014/main" id="{4EA70577-EB73-109B-FD81-C524E9FFC4AD}"/>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4111556" y="5379589"/>
            <a:ext cx="1023424" cy="1075889"/>
          </a:xfrm>
          <a:prstGeom prst="rect">
            <a:avLst/>
          </a:prstGeom>
          <a:noFill/>
          <a:extLst>
            <a:ext uri="{909E8E84-426E-40DD-AFC4-6F175D3DCCD1}">
              <a14:hiddenFill xmlns:a14="http://schemas.microsoft.com/office/drawing/2010/main">
                <a:solidFill>
                  <a:srgbClr val="FFFFFF"/>
                </a:solidFill>
              </a14:hiddenFill>
            </a:ext>
          </a:extLst>
        </p:spPr>
      </p:pic>
      <p:sp>
        <p:nvSpPr>
          <p:cNvPr id="153" name="TextBox 152">
            <a:extLst>
              <a:ext uri="{FF2B5EF4-FFF2-40B4-BE49-F238E27FC236}">
                <a16:creationId xmlns:a16="http://schemas.microsoft.com/office/drawing/2014/main" id="{3A4ECFAA-A0D4-F317-77F3-4B50BE55276B}"/>
              </a:ext>
            </a:extLst>
          </p:cNvPr>
          <p:cNvSpPr txBox="1"/>
          <p:nvPr/>
        </p:nvSpPr>
        <p:spPr>
          <a:xfrm>
            <a:off x="19003606" y="11414580"/>
            <a:ext cx="1891087" cy="651038"/>
          </a:xfrm>
          <a:prstGeom prst="rect">
            <a:avLst/>
          </a:prstGeom>
          <a:noFill/>
        </p:spPr>
        <p:txBody>
          <a:bodyPr wrap="squar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Chunking</a:t>
            </a:r>
          </a:p>
          <a:p>
            <a:pPr algn="ctr">
              <a:defRPr/>
            </a:pPr>
            <a:r>
              <a:rPr lang="en-US" sz="2000" kern="0">
                <a:solidFill>
                  <a:prstClr val="black"/>
                </a:solidFill>
                <a:latin typeface="IBM Plex Sans" panose="020B0503050203000203" pitchFamily="34" charset="0"/>
                <a:cs typeface="Consolas" panose="020B0609020204030204" pitchFamily="49" charset="0"/>
              </a:rPr>
              <a:t>for RAG</a:t>
            </a:r>
          </a:p>
        </p:txBody>
      </p:sp>
      <p:grpSp>
        <p:nvGrpSpPr>
          <p:cNvPr id="154" name="Group 153">
            <a:extLst>
              <a:ext uri="{FF2B5EF4-FFF2-40B4-BE49-F238E27FC236}">
                <a16:creationId xmlns:a16="http://schemas.microsoft.com/office/drawing/2014/main" id="{A6367CA2-2704-938C-BF54-53B1BF978CAB}"/>
              </a:ext>
            </a:extLst>
          </p:cNvPr>
          <p:cNvGrpSpPr/>
          <p:nvPr/>
        </p:nvGrpSpPr>
        <p:grpSpPr>
          <a:xfrm>
            <a:off x="19554694" y="10269158"/>
            <a:ext cx="856599" cy="1105287"/>
            <a:chOff x="8176697" y="2700288"/>
            <a:chExt cx="380624" cy="491127"/>
          </a:xfrm>
        </p:grpSpPr>
        <p:sp>
          <p:nvSpPr>
            <p:cNvPr id="155" name="Freeform 154">
              <a:extLst>
                <a:ext uri="{FF2B5EF4-FFF2-40B4-BE49-F238E27FC236}">
                  <a16:creationId xmlns:a16="http://schemas.microsoft.com/office/drawing/2014/main" id="{9B729143-F99A-335F-FDDC-6645005EA546}"/>
                </a:ext>
              </a:extLst>
            </p:cNvPr>
            <p:cNvSpPr/>
            <p:nvPr/>
          </p:nvSpPr>
          <p:spPr>
            <a:xfrm>
              <a:off x="8189991" y="2709107"/>
              <a:ext cx="354035" cy="459045"/>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sp>
          <p:nvSpPr>
            <p:cNvPr id="156" name="Freeform 155">
              <a:extLst>
                <a:ext uri="{FF2B5EF4-FFF2-40B4-BE49-F238E27FC236}">
                  <a16:creationId xmlns:a16="http://schemas.microsoft.com/office/drawing/2014/main" id="{BEF3CE20-2391-BC6D-A5BE-8703D502D41B}"/>
                </a:ext>
              </a:extLst>
            </p:cNvPr>
            <p:cNvSpPr/>
            <p:nvPr/>
          </p:nvSpPr>
          <p:spPr>
            <a:xfrm>
              <a:off x="8176697" y="2700288"/>
              <a:ext cx="380624" cy="491127"/>
            </a:xfrm>
            <a:custGeom>
              <a:avLst/>
              <a:gdLst>
                <a:gd name="connsiteX0" fmla="*/ 42203 w 436100"/>
                <a:gd name="connsiteY0" fmla="*/ 520507 h 562710"/>
                <a:gd name="connsiteX1" fmla="*/ 42203 w 436100"/>
                <a:gd name="connsiteY1" fmla="*/ 42203 h 562710"/>
                <a:gd name="connsiteX2" fmla="*/ 218050 w 436100"/>
                <a:gd name="connsiteY2" fmla="*/ 42203 h 562710"/>
                <a:gd name="connsiteX3" fmla="*/ 218050 w 436100"/>
                <a:gd name="connsiteY3" fmla="*/ 189915 h 562710"/>
                <a:gd name="connsiteX4" fmla="*/ 393897 w 436100"/>
                <a:gd name="connsiteY4" fmla="*/ 189915 h 562710"/>
                <a:gd name="connsiteX5" fmla="*/ 393897 w 436100"/>
                <a:gd name="connsiteY5" fmla="*/ 520507 h 562710"/>
                <a:gd name="connsiteX6" fmla="*/ 42203 w 436100"/>
                <a:gd name="connsiteY6" fmla="*/ 520507 h 562710"/>
                <a:gd name="connsiteX7" fmla="*/ 260253 w 436100"/>
                <a:gd name="connsiteY7" fmla="*/ 59788 h 562710"/>
                <a:gd name="connsiteX8" fmla="*/ 348177 w 436100"/>
                <a:gd name="connsiteY8" fmla="*/ 147711 h 562710"/>
                <a:gd name="connsiteX9" fmla="*/ 260253 w 436100"/>
                <a:gd name="connsiteY9" fmla="*/ 147711 h 562710"/>
                <a:gd name="connsiteX10" fmla="*/ 260253 w 436100"/>
                <a:gd name="connsiteY10" fmla="*/ 59788 h 562710"/>
                <a:gd name="connsiteX11" fmla="*/ 260253 w 436100"/>
                <a:gd name="connsiteY11" fmla="*/ 0 h 562710"/>
                <a:gd name="connsiteX12" fmla="*/ 0 w 436100"/>
                <a:gd name="connsiteY12" fmla="*/ 0 h 562710"/>
                <a:gd name="connsiteX13" fmla="*/ 0 w 436100"/>
                <a:gd name="connsiteY13" fmla="*/ 562710 h 562710"/>
                <a:gd name="connsiteX14" fmla="*/ 436100 w 436100"/>
                <a:gd name="connsiteY14" fmla="*/ 562710 h 562710"/>
                <a:gd name="connsiteX15" fmla="*/ 436100 w 436100"/>
                <a:gd name="connsiteY15" fmla="*/ 154745 h 562710"/>
                <a:gd name="connsiteX16" fmla="*/ 260253 w 436100"/>
                <a:gd name="connsiteY16" fmla="*/ 0 h 56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6100" h="562710">
                  <a:moveTo>
                    <a:pt x="42203" y="520507"/>
                  </a:moveTo>
                  <a:lnTo>
                    <a:pt x="42203" y="42203"/>
                  </a:lnTo>
                  <a:lnTo>
                    <a:pt x="218050" y="42203"/>
                  </a:lnTo>
                  <a:lnTo>
                    <a:pt x="218050" y="189915"/>
                  </a:lnTo>
                  <a:lnTo>
                    <a:pt x="393897" y="189915"/>
                  </a:lnTo>
                  <a:lnTo>
                    <a:pt x="393897" y="520507"/>
                  </a:lnTo>
                  <a:lnTo>
                    <a:pt x="42203" y="520507"/>
                  </a:lnTo>
                  <a:close/>
                  <a:moveTo>
                    <a:pt x="260253" y="59788"/>
                  </a:moveTo>
                  <a:lnTo>
                    <a:pt x="348177" y="147711"/>
                  </a:lnTo>
                  <a:lnTo>
                    <a:pt x="260253" y="147711"/>
                  </a:lnTo>
                  <a:lnTo>
                    <a:pt x="260253" y="59788"/>
                  </a:lnTo>
                  <a:close/>
                  <a:moveTo>
                    <a:pt x="260253" y="0"/>
                  </a:moveTo>
                  <a:lnTo>
                    <a:pt x="0" y="0"/>
                  </a:lnTo>
                  <a:lnTo>
                    <a:pt x="0" y="562710"/>
                  </a:lnTo>
                  <a:lnTo>
                    <a:pt x="436100" y="562710"/>
                  </a:lnTo>
                  <a:lnTo>
                    <a:pt x="436100" y="154745"/>
                  </a:lnTo>
                  <a:lnTo>
                    <a:pt x="260253" y="0"/>
                  </a:lnTo>
                  <a:close/>
                </a:path>
              </a:pathLst>
            </a:custGeom>
            <a:solidFill>
              <a:srgbClr val="000000"/>
            </a:solidFill>
            <a:ln w="69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endParaRPr lang="en-US" sz="7200" kern="0">
                <a:solidFill>
                  <a:prstClr val="black"/>
                </a:solidFill>
                <a:latin typeface="Aptos" panose="02110004020202020204"/>
              </a:endParaRPr>
            </a:p>
          </p:txBody>
        </p:sp>
        <p:pic>
          <p:nvPicPr>
            <p:cNvPr id="157" name="Picture 156">
              <a:extLst>
                <a:ext uri="{FF2B5EF4-FFF2-40B4-BE49-F238E27FC236}">
                  <a16:creationId xmlns:a16="http://schemas.microsoft.com/office/drawing/2014/main" id="{2B0106FD-7292-0362-290C-A2D74985C227}"/>
                </a:ext>
              </a:extLst>
            </p:cNvPr>
            <p:cNvPicPr>
              <a:picLocks noChangeAspect="1"/>
            </p:cNvPicPr>
            <p:nvPr/>
          </p:nvPicPr>
          <p:blipFill>
            <a:blip r:embed="rId24"/>
            <a:stretch>
              <a:fillRect/>
            </a:stretch>
          </p:blipFill>
          <p:spPr>
            <a:xfrm>
              <a:off x="8233663" y="2875821"/>
              <a:ext cx="267022" cy="267022"/>
            </a:xfrm>
            <a:prstGeom prst="rect">
              <a:avLst/>
            </a:prstGeom>
          </p:spPr>
        </p:pic>
      </p:grpSp>
      <p:grpSp>
        <p:nvGrpSpPr>
          <p:cNvPr id="158" name="Group 157">
            <a:extLst>
              <a:ext uri="{FF2B5EF4-FFF2-40B4-BE49-F238E27FC236}">
                <a16:creationId xmlns:a16="http://schemas.microsoft.com/office/drawing/2014/main" id="{F7982880-FD6E-9E31-1B47-BC6FC5D2076F}"/>
              </a:ext>
            </a:extLst>
          </p:cNvPr>
          <p:cNvGrpSpPr/>
          <p:nvPr/>
        </p:nvGrpSpPr>
        <p:grpSpPr>
          <a:xfrm>
            <a:off x="17040784" y="7234008"/>
            <a:ext cx="1265216" cy="1943952"/>
            <a:chOff x="8359284" y="2024524"/>
            <a:chExt cx="562191" cy="863782"/>
          </a:xfrm>
        </p:grpSpPr>
        <p:grpSp>
          <p:nvGrpSpPr>
            <p:cNvPr id="159" name="Group 158">
              <a:extLst>
                <a:ext uri="{FF2B5EF4-FFF2-40B4-BE49-F238E27FC236}">
                  <a16:creationId xmlns:a16="http://schemas.microsoft.com/office/drawing/2014/main" id="{9B8983DA-E173-DC60-6FCC-2F987FD32282}"/>
                </a:ext>
              </a:extLst>
            </p:cNvPr>
            <p:cNvGrpSpPr/>
            <p:nvPr/>
          </p:nvGrpSpPr>
          <p:grpSpPr>
            <a:xfrm>
              <a:off x="8452513" y="2094229"/>
              <a:ext cx="380624" cy="491126"/>
              <a:chOff x="6973052" y="1059136"/>
              <a:chExt cx="436100" cy="562710"/>
            </a:xfrm>
          </p:grpSpPr>
          <p:sp>
            <p:nvSpPr>
              <p:cNvPr id="165" name="Freeform 164">
                <a:extLst>
                  <a:ext uri="{FF2B5EF4-FFF2-40B4-BE49-F238E27FC236}">
                    <a16:creationId xmlns:a16="http://schemas.microsoft.com/office/drawing/2014/main" id="{A5D5FB3E-EBF9-72E8-42FB-01BC385A9D51}"/>
                  </a:ext>
                </a:extLst>
              </p:cNvPr>
              <p:cNvSpPr/>
              <p:nvPr/>
            </p:nvSpPr>
            <p:spPr>
              <a:xfrm>
                <a:off x="6988068" y="1079635"/>
                <a:ext cx="405636" cy="525952"/>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kern="0">
                  <a:solidFill>
                    <a:prstClr val="white"/>
                  </a:solidFill>
                  <a:latin typeface="Aptos" panose="02110004020202020204"/>
                </a:endParaRPr>
              </a:p>
            </p:txBody>
          </p:sp>
          <p:sp>
            <p:nvSpPr>
              <p:cNvPr id="166" name="Freeform 165">
                <a:extLst>
                  <a:ext uri="{FF2B5EF4-FFF2-40B4-BE49-F238E27FC236}">
                    <a16:creationId xmlns:a16="http://schemas.microsoft.com/office/drawing/2014/main" id="{6DFDD1EC-DA75-FD79-B9A3-9AF0903E9130}"/>
                  </a:ext>
                </a:extLst>
              </p:cNvPr>
              <p:cNvSpPr/>
              <p:nvPr/>
            </p:nvSpPr>
            <p:spPr>
              <a:xfrm>
                <a:off x="6973052" y="1059136"/>
                <a:ext cx="436100" cy="562710"/>
              </a:xfrm>
              <a:custGeom>
                <a:avLst/>
                <a:gdLst>
                  <a:gd name="connsiteX0" fmla="*/ 42203 w 436100"/>
                  <a:gd name="connsiteY0" fmla="*/ 520507 h 562710"/>
                  <a:gd name="connsiteX1" fmla="*/ 42203 w 436100"/>
                  <a:gd name="connsiteY1" fmla="*/ 42203 h 562710"/>
                  <a:gd name="connsiteX2" fmla="*/ 218050 w 436100"/>
                  <a:gd name="connsiteY2" fmla="*/ 42203 h 562710"/>
                  <a:gd name="connsiteX3" fmla="*/ 218050 w 436100"/>
                  <a:gd name="connsiteY3" fmla="*/ 189915 h 562710"/>
                  <a:gd name="connsiteX4" fmla="*/ 393897 w 436100"/>
                  <a:gd name="connsiteY4" fmla="*/ 189915 h 562710"/>
                  <a:gd name="connsiteX5" fmla="*/ 393897 w 436100"/>
                  <a:gd name="connsiteY5" fmla="*/ 520507 h 562710"/>
                  <a:gd name="connsiteX6" fmla="*/ 42203 w 436100"/>
                  <a:gd name="connsiteY6" fmla="*/ 520507 h 562710"/>
                  <a:gd name="connsiteX7" fmla="*/ 260253 w 436100"/>
                  <a:gd name="connsiteY7" fmla="*/ 59788 h 562710"/>
                  <a:gd name="connsiteX8" fmla="*/ 348177 w 436100"/>
                  <a:gd name="connsiteY8" fmla="*/ 147711 h 562710"/>
                  <a:gd name="connsiteX9" fmla="*/ 260253 w 436100"/>
                  <a:gd name="connsiteY9" fmla="*/ 147711 h 562710"/>
                  <a:gd name="connsiteX10" fmla="*/ 260253 w 436100"/>
                  <a:gd name="connsiteY10" fmla="*/ 59788 h 562710"/>
                  <a:gd name="connsiteX11" fmla="*/ 260253 w 436100"/>
                  <a:gd name="connsiteY11" fmla="*/ 0 h 562710"/>
                  <a:gd name="connsiteX12" fmla="*/ 0 w 436100"/>
                  <a:gd name="connsiteY12" fmla="*/ 0 h 562710"/>
                  <a:gd name="connsiteX13" fmla="*/ 0 w 436100"/>
                  <a:gd name="connsiteY13" fmla="*/ 562710 h 562710"/>
                  <a:gd name="connsiteX14" fmla="*/ 436100 w 436100"/>
                  <a:gd name="connsiteY14" fmla="*/ 562710 h 562710"/>
                  <a:gd name="connsiteX15" fmla="*/ 436100 w 436100"/>
                  <a:gd name="connsiteY15" fmla="*/ 154745 h 562710"/>
                  <a:gd name="connsiteX16" fmla="*/ 260253 w 436100"/>
                  <a:gd name="connsiteY16" fmla="*/ 0 h 56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6100" h="562710">
                    <a:moveTo>
                      <a:pt x="42203" y="520507"/>
                    </a:moveTo>
                    <a:lnTo>
                      <a:pt x="42203" y="42203"/>
                    </a:lnTo>
                    <a:lnTo>
                      <a:pt x="218050" y="42203"/>
                    </a:lnTo>
                    <a:lnTo>
                      <a:pt x="218050" y="189915"/>
                    </a:lnTo>
                    <a:lnTo>
                      <a:pt x="393897" y="189915"/>
                    </a:lnTo>
                    <a:lnTo>
                      <a:pt x="393897" y="520507"/>
                    </a:lnTo>
                    <a:lnTo>
                      <a:pt x="42203" y="520507"/>
                    </a:lnTo>
                    <a:close/>
                    <a:moveTo>
                      <a:pt x="260253" y="59788"/>
                    </a:moveTo>
                    <a:lnTo>
                      <a:pt x="348177" y="147711"/>
                    </a:lnTo>
                    <a:lnTo>
                      <a:pt x="260253" y="147711"/>
                    </a:lnTo>
                    <a:lnTo>
                      <a:pt x="260253" y="59788"/>
                    </a:lnTo>
                    <a:close/>
                    <a:moveTo>
                      <a:pt x="260253" y="0"/>
                    </a:moveTo>
                    <a:lnTo>
                      <a:pt x="0" y="0"/>
                    </a:lnTo>
                    <a:lnTo>
                      <a:pt x="0" y="562710"/>
                    </a:lnTo>
                    <a:lnTo>
                      <a:pt x="436100" y="562710"/>
                    </a:lnTo>
                    <a:lnTo>
                      <a:pt x="436100" y="154745"/>
                    </a:lnTo>
                    <a:lnTo>
                      <a:pt x="260253" y="0"/>
                    </a:lnTo>
                    <a:close/>
                  </a:path>
                </a:pathLst>
              </a:custGeom>
              <a:solidFill>
                <a:srgbClr val="000000"/>
              </a:solidFill>
              <a:ln w="69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endParaRPr lang="en-US" kern="0">
                  <a:solidFill>
                    <a:prstClr val="black"/>
                  </a:solidFill>
                  <a:latin typeface="Aptos" panose="02110004020202020204"/>
                </a:endParaRPr>
              </a:p>
            </p:txBody>
          </p:sp>
        </p:grpSp>
        <p:grpSp>
          <p:nvGrpSpPr>
            <p:cNvPr id="160" name="Group 159">
              <a:extLst>
                <a:ext uri="{FF2B5EF4-FFF2-40B4-BE49-F238E27FC236}">
                  <a16:creationId xmlns:a16="http://schemas.microsoft.com/office/drawing/2014/main" id="{17D8BEC9-8A29-4DAA-AE8E-84D514CA1C57}"/>
                </a:ext>
              </a:extLst>
            </p:cNvPr>
            <p:cNvGrpSpPr/>
            <p:nvPr/>
          </p:nvGrpSpPr>
          <p:grpSpPr>
            <a:xfrm>
              <a:off x="8524317" y="2024524"/>
              <a:ext cx="380624" cy="491126"/>
              <a:chOff x="6973052" y="1059134"/>
              <a:chExt cx="436100" cy="562710"/>
            </a:xfrm>
          </p:grpSpPr>
          <p:sp>
            <p:nvSpPr>
              <p:cNvPr id="163" name="Freeform 162">
                <a:extLst>
                  <a:ext uri="{FF2B5EF4-FFF2-40B4-BE49-F238E27FC236}">
                    <a16:creationId xmlns:a16="http://schemas.microsoft.com/office/drawing/2014/main" id="{2038D662-DE29-94B9-4492-EB636571F701}"/>
                  </a:ext>
                </a:extLst>
              </p:cNvPr>
              <p:cNvSpPr/>
              <p:nvPr/>
            </p:nvSpPr>
            <p:spPr>
              <a:xfrm>
                <a:off x="6988068" y="1079637"/>
                <a:ext cx="405636" cy="525952"/>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kern="0">
                  <a:solidFill>
                    <a:prstClr val="white"/>
                  </a:solidFill>
                  <a:latin typeface="Aptos" panose="02110004020202020204"/>
                </a:endParaRPr>
              </a:p>
            </p:txBody>
          </p:sp>
          <p:sp>
            <p:nvSpPr>
              <p:cNvPr id="164" name="Freeform 163">
                <a:extLst>
                  <a:ext uri="{FF2B5EF4-FFF2-40B4-BE49-F238E27FC236}">
                    <a16:creationId xmlns:a16="http://schemas.microsoft.com/office/drawing/2014/main" id="{ECC01F13-F6DE-0DAF-707F-A436E42FC9A0}"/>
                  </a:ext>
                </a:extLst>
              </p:cNvPr>
              <p:cNvSpPr/>
              <p:nvPr/>
            </p:nvSpPr>
            <p:spPr>
              <a:xfrm>
                <a:off x="6973052" y="1059134"/>
                <a:ext cx="436100" cy="562710"/>
              </a:xfrm>
              <a:custGeom>
                <a:avLst/>
                <a:gdLst>
                  <a:gd name="connsiteX0" fmla="*/ 42203 w 436100"/>
                  <a:gd name="connsiteY0" fmla="*/ 520507 h 562710"/>
                  <a:gd name="connsiteX1" fmla="*/ 42203 w 436100"/>
                  <a:gd name="connsiteY1" fmla="*/ 42203 h 562710"/>
                  <a:gd name="connsiteX2" fmla="*/ 218050 w 436100"/>
                  <a:gd name="connsiteY2" fmla="*/ 42203 h 562710"/>
                  <a:gd name="connsiteX3" fmla="*/ 218050 w 436100"/>
                  <a:gd name="connsiteY3" fmla="*/ 189915 h 562710"/>
                  <a:gd name="connsiteX4" fmla="*/ 393897 w 436100"/>
                  <a:gd name="connsiteY4" fmla="*/ 189915 h 562710"/>
                  <a:gd name="connsiteX5" fmla="*/ 393897 w 436100"/>
                  <a:gd name="connsiteY5" fmla="*/ 520507 h 562710"/>
                  <a:gd name="connsiteX6" fmla="*/ 42203 w 436100"/>
                  <a:gd name="connsiteY6" fmla="*/ 520507 h 562710"/>
                  <a:gd name="connsiteX7" fmla="*/ 260253 w 436100"/>
                  <a:gd name="connsiteY7" fmla="*/ 59788 h 562710"/>
                  <a:gd name="connsiteX8" fmla="*/ 348177 w 436100"/>
                  <a:gd name="connsiteY8" fmla="*/ 147711 h 562710"/>
                  <a:gd name="connsiteX9" fmla="*/ 260253 w 436100"/>
                  <a:gd name="connsiteY9" fmla="*/ 147711 h 562710"/>
                  <a:gd name="connsiteX10" fmla="*/ 260253 w 436100"/>
                  <a:gd name="connsiteY10" fmla="*/ 59788 h 562710"/>
                  <a:gd name="connsiteX11" fmla="*/ 260253 w 436100"/>
                  <a:gd name="connsiteY11" fmla="*/ 0 h 562710"/>
                  <a:gd name="connsiteX12" fmla="*/ 0 w 436100"/>
                  <a:gd name="connsiteY12" fmla="*/ 0 h 562710"/>
                  <a:gd name="connsiteX13" fmla="*/ 0 w 436100"/>
                  <a:gd name="connsiteY13" fmla="*/ 562710 h 562710"/>
                  <a:gd name="connsiteX14" fmla="*/ 436100 w 436100"/>
                  <a:gd name="connsiteY14" fmla="*/ 562710 h 562710"/>
                  <a:gd name="connsiteX15" fmla="*/ 436100 w 436100"/>
                  <a:gd name="connsiteY15" fmla="*/ 154745 h 562710"/>
                  <a:gd name="connsiteX16" fmla="*/ 260253 w 436100"/>
                  <a:gd name="connsiteY16" fmla="*/ 0 h 56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6100" h="562710">
                    <a:moveTo>
                      <a:pt x="42203" y="520507"/>
                    </a:moveTo>
                    <a:lnTo>
                      <a:pt x="42203" y="42203"/>
                    </a:lnTo>
                    <a:lnTo>
                      <a:pt x="218050" y="42203"/>
                    </a:lnTo>
                    <a:lnTo>
                      <a:pt x="218050" y="189915"/>
                    </a:lnTo>
                    <a:lnTo>
                      <a:pt x="393897" y="189915"/>
                    </a:lnTo>
                    <a:lnTo>
                      <a:pt x="393897" y="520507"/>
                    </a:lnTo>
                    <a:lnTo>
                      <a:pt x="42203" y="520507"/>
                    </a:lnTo>
                    <a:close/>
                    <a:moveTo>
                      <a:pt x="260253" y="59788"/>
                    </a:moveTo>
                    <a:lnTo>
                      <a:pt x="348177" y="147711"/>
                    </a:lnTo>
                    <a:lnTo>
                      <a:pt x="260253" y="147711"/>
                    </a:lnTo>
                    <a:lnTo>
                      <a:pt x="260253" y="59788"/>
                    </a:lnTo>
                    <a:close/>
                    <a:moveTo>
                      <a:pt x="260253" y="0"/>
                    </a:moveTo>
                    <a:lnTo>
                      <a:pt x="0" y="0"/>
                    </a:lnTo>
                    <a:lnTo>
                      <a:pt x="0" y="562710"/>
                    </a:lnTo>
                    <a:lnTo>
                      <a:pt x="436100" y="562710"/>
                    </a:lnTo>
                    <a:lnTo>
                      <a:pt x="436100" y="154745"/>
                    </a:lnTo>
                    <a:lnTo>
                      <a:pt x="260253" y="0"/>
                    </a:lnTo>
                    <a:close/>
                  </a:path>
                </a:pathLst>
              </a:custGeom>
              <a:solidFill>
                <a:srgbClr val="000000"/>
              </a:solidFill>
              <a:ln w="69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endParaRPr lang="en-US" kern="0">
                  <a:solidFill>
                    <a:prstClr val="black"/>
                  </a:solidFill>
                  <a:latin typeface="Aptos" panose="02110004020202020204"/>
                </a:endParaRPr>
              </a:p>
            </p:txBody>
          </p:sp>
        </p:grpSp>
        <p:sp>
          <p:nvSpPr>
            <p:cNvPr id="161" name="TextBox 160">
              <a:extLst>
                <a:ext uri="{FF2B5EF4-FFF2-40B4-BE49-F238E27FC236}">
                  <a16:creationId xmlns:a16="http://schemas.microsoft.com/office/drawing/2014/main" id="{C4E94A62-E72E-5D70-1A16-73B0F403972D}"/>
                </a:ext>
              </a:extLst>
            </p:cNvPr>
            <p:cNvSpPr txBox="1"/>
            <p:nvPr/>
          </p:nvSpPr>
          <p:spPr>
            <a:xfrm>
              <a:off x="8359284" y="2599022"/>
              <a:ext cx="562191" cy="289284"/>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Docling</a:t>
              </a:r>
              <a:br>
                <a:rPr lang="en-US" sz="2000" kern="0">
                  <a:solidFill>
                    <a:prstClr val="black"/>
                  </a:solidFill>
                  <a:latin typeface="IBM Plex Sans" panose="020B0503050203000203" pitchFamily="34" charset="0"/>
                  <a:cs typeface="Consolas" panose="020B0609020204030204" pitchFamily="49" charset="0"/>
                </a:rPr>
              </a:br>
              <a:r>
                <a:rPr lang="en-US" sz="2000" kern="0">
                  <a:solidFill>
                    <a:prstClr val="black"/>
                  </a:solidFill>
                  <a:latin typeface="IBM Plex Sans" panose="020B0503050203000203" pitchFamily="34" charset="0"/>
                  <a:cs typeface="Consolas" panose="020B0609020204030204" pitchFamily="49" charset="0"/>
                </a:rPr>
                <a:t>Document</a:t>
              </a:r>
            </a:p>
          </p:txBody>
        </p:sp>
        <p:pic>
          <p:nvPicPr>
            <p:cNvPr id="162" name="Graphic 161">
              <a:extLst>
                <a:ext uri="{FF2B5EF4-FFF2-40B4-BE49-F238E27FC236}">
                  <a16:creationId xmlns:a16="http://schemas.microsoft.com/office/drawing/2014/main" id="{65C084F6-1F2B-541E-A87D-81904C9DBEC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561401" y="2162431"/>
              <a:ext cx="303779" cy="303779"/>
            </a:xfrm>
            <a:prstGeom prst="rect">
              <a:avLst/>
            </a:prstGeom>
          </p:spPr>
        </p:pic>
      </p:grpSp>
      <p:sp>
        <p:nvSpPr>
          <p:cNvPr id="167" name="Freeform 166">
            <a:extLst>
              <a:ext uri="{FF2B5EF4-FFF2-40B4-BE49-F238E27FC236}">
                <a16:creationId xmlns:a16="http://schemas.microsoft.com/office/drawing/2014/main" id="{E7029EAD-6434-0972-292C-12FA2051F54A}"/>
              </a:ext>
            </a:extLst>
          </p:cNvPr>
          <p:cNvSpPr/>
          <p:nvPr/>
        </p:nvSpPr>
        <p:spPr>
          <a:xfrm>
            <a:off x="12927897" y="10059760"/>
            <a:ext cx="796759" cy="1033085"/>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grpSp>
        <p:nvGrpSpPr>
          <p:cNvPr id="168" name="Group 167">
            <a:extLst>
              <a:ext uri="{FF2B5EF4-FFF2-40B4-BE49-F238E27FC236}">
                <a16:creationId xmlns:a16="http://schemas.microsoft.com/office/drawing/2014/main" id="{DFDD45B2-FE1C-BB48-52D6-A6AC3E7FA9BA}"/>
              </a:ext>
            </a:extLst>
          </p:cNvPr>
          <p:cNvGrpSpPr/>
          <p:nvPr/>
        </p:nvGrpSpPr>
        <p:grpSpPr>
          <a:xfrm>
            <a:off x="12661201" y="9914547"/>
            <a:ext cx="1326347" cy="1326347"/>
            <a:chOff x="3613121" y="2046618"/>
            <a:chExt cx="675252" cy="675252"/>
          </a:xfrm>
        </p:grpSpPr>
        <p:grpSp>
          <p:nvGrpSpPr>
            <p:cNvPr id="169" name="Group 168">
              <a:extLst>
                <a:ext uri="{FF2B5EF4-FFF2-40B4-BE49-F238E27FC236}">
                  <a16:creationId xmlns:a16="http://schemas.microsoft.com/office/drawing/2014/main" id="{8FFC5FAE-CD67-3BD7-FC8C-14401B387165}"/>
                </a:ext>
              </a:extLst>
            </p:cNvPr>
            <p:cNvGrpSpPr/>
            <p:nvPr/>
          </p:nvGrpSpPr>
          <p:grpSpPr>
            <a:xfrm>
              <a:off x="3613121" y="2046618"/>
              <a:ext cx="675252" cy="675252"/>
              <a:chOff x="2791655" y="3946044"/>
              <a:chExt cx="675252" cy="675252"/>
            </a:xfrm>
          </p:grpSpPr>
          <p:pic>
            <p:nvPicPr>
              <p:cNvPr id="172" name="Graphic 171" descr="Paper with solid fill">
                <a:extLst>
                  <a:ext uri="{FF2B5EF4-FFF2-40B4-BE49-F238E27FC236}">
                    <a16:creationId xmlns:a16="http://schemas.microsoft.com/office/drawing/2014/main" id="{D03B18F9-C427-9550-9C72-EBD2D79B98A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791655" y="3946044"/>
                <a:ext cx="675252" cy="675252"/>
              </a:xfrm>
              <a:prstGeom prst="rect">
                <a:avLst/>
              </a:prstGeom>
            </p:spPr>
          </p:pic>
          <p:sp>
            <p:nvSpPr>
              <p:cNvPr id="173" name="Freeform 172">
                <a:extLst>
                  <a:ext uri="{FF2B5EF4-FFF2-40B4-BE49-F238E27FC236}">
                    <a16:creationId xmlns:a16="http://schemas.microsoft.com/office/drawing/2014/main" id="{7C6ABFAF-8E1D-BAEB-6C80-EC3D97BF59AE}"/>
                  </a:ext>
                </a:extLst>
              </p:cNvPr>
              <p:cNvSpPr/>
              <p:nvPr/>
            </p:nvSpPr>
            <p:spPr>
              <a:xfrm>
                <a:off x="2990628" y="4114885"/>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74" name="Freeform 173">
                <a:extLst>
                  <a:ext uri="{FF2B5EF4-FFF2-40B4-BE49-F238E27FC236}">
                    <a16:creationId xmlns:a16="http://schemas.microsoft.com/office/drawing/2014/main" id="{6C27BE79-E828-E792-0638-F51C4B7C16C2}"/>
                  </a:ext>
                </a:extLst>
              </p:cNvPr>
              <p:cNvSpPr/>
              <p:nvPr/>
            </p:nvSpPr>
            <p:spPr>
              <a:xfrm>
                <a:off x="2990628" y="4162510"/>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sp>
          <p:nvSpPr>
            <p:cNvPr id="170" name="Freeform 169">
              <a:extLst>
                <a:ext uri="{FF2B5EF4-FFF2-40B4-BE49-F238E27FC236}">
                  <a16:creationId xmlns:a16="http://schemas.microsoft.com/office/drawing/2014/main" id="{202BB9AE-3C4F-4D24-BF84-6776ADFED718}"/>
                </a:ext>
              </a:extLst>
            </p:cNvPr>
            <p:cNvSpPr/>
            <p:nvPr/>
          </p:nvSpPr>
          <p:spPr>
            <a:xfrm>
              <a:off x="3812102" y="2510768"/>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171" name="Freeform 170">
              <a:extLst>
                <a:ext uri="{FF2B5EF4-FFF2-40B4-BE49-F238E27FC236}">
                  <a16:creationId xmlns:a16="http://schemas.microsoft.com/office/drawing/2014/main" id="{5B41870E-8EE4-CF21-CC74-20162FEF7CC2}"/>
                </a:ext>
              </a:extLst>
            </p:cNvPr>
            <p:cNvSpPr/>
            <p:nvPr/>
          </p:nvSpPr>
          <p:spPr>
            <a:xfrm>
              <a:off x="3810905" y="2557126"/>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pic>
        <p:nvPicPr>
          <p:cNvPr id="175" name="Graphic 174" descr="Magnifying glass with solid fill">
            <a:extLst>
              <a:ext uri="{FF2B5EF4-FFF2-40B4-BE49-F238E27FC236}">
                <a16:creationId xmlns:a16="http://schemas.microsoft.com/office/drawing/2014/main" id="{8BB3945A-3AC1-A933-4CF0-948EC4EDE340}"/>
              </a:ext>
            </a:extLst>
          </p:cNvPr>
          <p:cNvPicPr>
            <a:picLocks noChangeAspect="1"/>
          </p:cNvPicPr>
          <p:nvPr/>
        </p:nvPicPr>
        <p:blipFill>
          <a:blip r:embed="rId25">
            <a:extLst>
              <a:ext uri="{96DAC541-7B7A-43D3-8B79-37D633B846F1}">
                <asvg:svgBlip xmlns:asvg="http://schemas.microsoft.com/office/drawing/2016/SVG/main" r:embed="rId26"/>
              </a:ext>
            </a:extLst>
          </a:blip>
          <a:stretch>
            <a:fillRect/>
          </a:stretch>
        </p:blipFill>
        <p:spPr>
          <a:xfrm>
            <a:off x="12695654" y="10058438"/>
            <a:ext cx="1001577" cy="1001577"/>
          </a:xfrm>
          <a:prstGeom prst="rect">
            <a:avLst/>
          </a:prstGeom>
        </p:spPr>
      </p:pic>
      <p:sp>
        <p:nvSpPr>
          <p:cNvPr id="176" name="Triangle 175">
            <a:extLst>
              <a:ext uri="{FF2B5EF4-FFF2-40B4-BE49-F238E27FC236}">
                <a16:creationId xmlns:a16="http://schemas.microsoft.com/office/drawing/2014/main" id="{584A2AAE-DE37-903F-A9C3-F2DF91F5DC6C}"/>
              </a:ext>
            </a:extLst>
          </p:cNvPr>
          <p:cNvSpPr/>
          <p:nvPr/>
        </p:nvSpPr>
        <p:spPr>
          <a:xfrm rot="5400000">
            <a:off x="18298138" y="7626604"/>
            <a:ext cx="1038966" cy="618436"/>
          </a:xfrm>
          <a:prstGeom prst="triangle">
            <a:avLst/>
          </a:prstGeom>
          <a:gradFill>
            <a:gsLst>
              <a:gs pos="0">
                <a:srgbClr val="00B0F0">
                  <a:alpha val="0"/>
                </a:srgbClr>
              </a:gs>
              <a:gs pos="100000">
                <a:srgbClr val="00B0F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77" name="Triangle 176">
            <a:extLst>
              <a:ext uri="{FF2B5EF4-FFF2-40B4-BE49-F238E27FC236}">
                <a16:creationId xmlns:a16="http://schemas.microsoft.com/office/drawing/2014/main" id="{D3DBE03A-3547-FC1E-281A-CF42AB2F4667}"/>
              </a:ext>
            </a:extLst>
          </p:cNvPr>
          <p:cNvSpPr/>
          <p:nvPr/>
        </p:nvSpPr>
        <p:spPr>
          <a:xfrm rot="5400000">
            <a:off x="11670132" y="10498138"/>
            <a:ext cx="750033" cy="446452"/>
          </a:xfrm>
          <a:prstGeom prst="triangle">
            <a:avLst/>
          </a:prstGeom>
          <a:gradFill>
            <a:gsLst>
              <a:gs pos="0">
                <a:srgbClr val="FFC000">
                  <a:alpha val="0"/>
                </a:srgbClr>
              </a:gs>
              <a:gs pos="100000">
                <a:srgbClr val="FFC00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78" name="Triangle 177">
            <a:extLst>
              <a:ext uri="{FF2B5EF4-FFF2-40B4-BE49-F238E27FC236}">
                <a16:creationId xmlns:a16="http://schemas.microsoft.com/office/drawing/2014/main" id="{3867FC39-2DDA-41BD-2893-EC52F544D190}"/>
              </a:ext>
            </a:extLst>
          </p:cNvPr>
          <p:cNvSpPr/>
          <p:nvPr/>
        </p:nvSpPr>
        <p:spPr>
          <a:xfrm rot="5400000">
            <a:off x="5246595" y="6607270"/>
            <a:ext cx="750033" cy="446452"/>
          </a:xfrm>
          <a:prstGeom prst="triangle">
            <a:avLst/>
          </a:prstGeom>
          <a:gradFill>
            <a:gsLst>
              <a:gs pos="0">
                <a:srgbClr val="FFC000">
                  <a:alpha val="0"/>
                </a:srgbClr>
              </a:gs>
              <a:gs pos="100000">
                <a:srgbClr val="FFC00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grpSp>
        <p:nvGrpSpPr>
          <p:cNvPr id="179" name="Group 178">
            <a:extLst>
              <a:ext uri="{FF2B5EF4-FFF2-40B4-BE49-F238E27FC236}">
                <a16:creationId xmlns:a16="http://schemas.microsoft.com/office/drawing/2014/main" id="{5AFB11F1-2BEE-5E17-C358-2C125C2D4C58}"/>
              </a:ext>
            </a:extLst>
          </p:cNvPr>
          <p:cNvGrpSpPr/>
          <p:nvPr/>
        </p:nvGrpSpPr>
        <p:grpSpPr>
          <a:xfrm>
            <a:off x="10510070" y="9290270"/>
            <a:ext cx="1273225" cy="1139621"/>
            <a:chOff x="1862578" y="3191899"/>
            <a:chExt cx="565749" cy="506383"/>
          </a:xfrm>
        </p:grpSpPr>
        <p:pic>
          <p:nvPicPr>
            <p:cNvPr id="180" name="Graphic 179" descr="Paper outline">
              <a:extLst>
                <a:ext uri="{FF2B5EF4-FFF2-40B4-BE49-F238E27FC236}">
                  <a16:creationId xmlns:a16="http://schemas.microsoft.com/office/drawing/2014/main" id="{34CA5E4D-BA1C-6F29-3EE5-CE913DF3C6A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62578" y="3191899"/>
              <a:ext cx="506383" cy="506383"/>
            </a:xfrm>
            <a:prstGeom prst="rect">
              <a:avLst/>
            </a:prstGeom>
          </p:spPr>
        </p:pic>
        <p:sp>
          <p:nvSpPr>
            <p:cNvPr id="181" name="TextBox 180">
              <a:extLst>
                <a:ext uri="{FF2B5EF4-FFF2-40B4-BE49-F238E27FC236}">
                  <a16:creationId xmlns:a16="http://schemas.microsoft.com/office/drawing/2014/main" id="{385CFDF7-55F7-6CBA-0304-2EA4329FBA40}"/>
                </a:ext>
              </a:extLst>
            </p:cNvPr>
            <p:cNvSpPr txBox="1"/>
            <p:nvPr/>
          </p:nvSpPr>
          <p:spPr>
            <a:xfrm>
              <a:off x="1964468" y="3367103"/>
              <a:ext cx="463859" cy="138353"/>
            </a:xfrm>
            <a:prstGeom prst="rect">
              <a:avLst/>
            </a:prstGeom>
            <a:noFill/>
          </p:spPr>
          <p:txBody>
            <a:bodyPr wrap="square">
              <a:spAutoFit/>
            </a:bodyPr>
            <a:lstStyle/>
            <a:p>
              <a:r>
                <a:rPr lang="en-US" sz="1600">
                  <a:latin typeface="Consolas" panose="020B0609020204030204" pitchFamily="49" charset="0"/>
                  <a:cs typeface="Consolas" panose="020B0609020204030204" pitchFamily="49" charset="0"/>
                </a:rPr>
                <a:t>ascii</a:t>
              </a:r>
            </a:p>
          </p:txBody>
        </p:sp>
      </p:grpSp>
      <p:sp>
        <p:nvSpPr>
          <p:cNvPr id="182" name="TextBox 181">
            <a:extLst>
              <a:ext uri="{FF2B5EF4-FFF2-40B4-BE49-F238E27FC236}">
                <a16:creationId xmlns:a16="http://schemas.microsoft.com/office/drawing/2014/main" id="{85317842-C7D7-78DF-C8BD-819B3351E7CB}"/>
              </a:ext>
            </a:extLst>
          </p:cNvPr>
          <p:cNvSpPr txBox="1"/>
          <p:nvPr/>
        </p:nvSpPr>
        <p:spPr>
          <a:xfrm>
            <a:off x="8562475" y="11983517"/>
            <a:ext cx="668139" cy="367978"/>
          </a:xfrm>
          <a:prstGeom prst="rect">
            <a:avLst/>
          </a:prstGeom>
          <a:noFill/>
        </p:spPr>
        <p:txBody>
          <a:bodyPr wrap="none" rtlCol="0">
            <a:spAutoFit/>
          </a:bodyPr>
          <a:lstStyle/>
          <a:p>
            <a:r>
              <a:rPr lang="en-US" sz="2000"/>
              <a:t>docx</a:t>
            </a:r>
          </a:p>
        </p:txBody>
      </p:sp>
      <p:sp>
        <p:nvSpPr>
          <p:cNvPr id="183" name="TextBox 182">
            <a:extLst>
              <a:ext uri="{FF2B5EF4-FFF2-40B4-BE49-F238E27FC236}">
                <a16:creationId xmlns:a16="http://schemas.microsoft.com/office/drawing/2014/main" id="{97F754CE-B7BE-F7A3-71AC-B4E9CD189395}"/>
              </a:ext>
            </a:extLst>
          </p:cNvPr>
          <p:cNvSpPr txBox="1"/>
          <p:nvPr/>
        </p:nvSpPr>
        <p:spPr>
          <a:xfrm>
            <a:off x="9673039" y="11983517"/>
            <a:ext cx="637178" cy="367978"/>
          </a:xfrm>
          <a:prstGeom prst="rect">
            <a:avLst/>
          </a:prstGeom>
          <a:noFill/>
        </p:spPr>
        <p:txBody>
          <a:bodyPr wrap="none" rtlCol="0">
            <a:spAutoFit/>
          </a:bodyPr>
          <a:lstStyle/>
          <a:p>
            <a:r>
              <a:rPr lang="en-US" sz="2000"/>
              <a:t>pptx</a:t>
            </a:r>
          </a:p>
        </p:txBody>
      </p:sp>
      <p:sp>
        <p:nvSpPr>
          <p:cNvPr id="184" name="TextBox 183">
            <a:extLst>
              <a:ext uri="{FF2B5EF4-FFF2-40B4-BE49-F238E27FC236}">
                <a16:creationId xmlns:a16="http://schemas.microsoft.com/office/drawing/2014/main" id="{32722252-17B3-7A2B-E52A-E79253824519}"/>
              </a:ext>
            </a:extLst>
          </p:cNvPr>
          <p:cNvSpPr txBox="1"/>
          <p:nvPr/>
        </p:nvSpPr>
        <p:spPr>
          <a:xfrm>
            <a:off x="10780624" y="11983517"/>
            <a:ext cx="572313" cy="367978"/>
          </a:xfrm>
          <a:prstGeom prst="rect">
            <a:avLst/>
          </a:prstGeom>
          <a:noFill/>
        </p:spPr>
        <p:txBody>
          <a:bodyPr wrap="none" rtlCol="0">
            <a:spAutoFit/>
          </a:bodyPr>
          <a:lstStyle/>
          <a:p>
            <a:r>
              <a:rPr lang="en-US" sz="2000"/>
              <a:t>xlsx</a:t>
            </a:r>
          </a:p>
        </p:txBody>
      </p:sp>
      <p:sp>
        <p:nvSpPr>
          <p:cNvPr id="185" name="TextBox 184">
            <a:extLst>
              <a:ext uri="{FF2B5EF4-FFF2-40B4-BE49-F238E27FC236}">
                <a16:creationId xmlns:a16="http://schemas.microsoft.com/office/drawing/2014/main" id="{57DBF22F-446C-05FB-8C01-C04F9733ECB9}"/>
              </a:ext>
            </a:extLst>
          </p:cNvPr>
          <p:cNvSpPr txBox="1"/>
          <p:nvPr/>
        </p:nvSpPr>
        <p:spPr>
          <a:xfrm>
            <a:off x="8650614" y="10390409"/>
            <a:ext cx="511868" cy="367978"/>
          </a:xfrm>
          <a:prstGeom prst="rect">
            <a:avLst/>
          </a:prstGeom>
          <a:noFill/>
        </p:spPr>
        <p:txBody>
          <a:bodyPr wrap="none" rtlCol="0">
            <a:spAutoFit/>
          </a:bodyPr>
          <a:lstStyle/>
          <a:p>
            <a:r>
              <a:rPr lang="en-US" sz="2000"/>
              <a:t>md</a:t>
            </a:r>
          </a:p>
        </p:txBody>
      </p:sp>
      <p:sp>
        <p:nvSpPr>
          <p:cNvPr id="186" name="TextBox 185">
            <a:extLst>
              <a:ext uri="{FF2B5EF4-FFF2-40B4-BE49-F238E27FC236}">
                <a16:creationId xmlns:a16="http://schemas.microsoft.com/office/drawing/2014/main" id="{CF0C916F-A892-EFE6-AE4D-EEA03375B9B5}"/>
              </a:ext>
            </a:extLst>
          </p:cNvPr>
          <p:cNvSpPr txBox="1"/>
          <p:nvPr/>
        </p:nvSpPr>
        <p:spPr>
          <a:xfrm>
            <a:off x="9696704" y="10412730"/>
            <a:ext cx="650447" cy="367978"/>
          </a:xfrm>
          <a:prstGeom prst="rect">
            <a:avLst/>
          </a:prstGeom>
          <a:noFill/>
        </p:spPr>
        <p:txBody>
          <a:bodyPr wrap="none" rtlCol="0">
            <a:spAutoFit/>
          </a:bodyPr>
          <a:lstStyle/>
          <a:p>
            <a:r>
              <a:rPr lang="en-US" sz="2000"/>
              <a:t>html</a:t>
            </a:r>
          </a:p>
        </p:txBody>
      </p:sp>
      <p:sp>
        <p:nvSpPr>
          <p:cNvPr id="187" name="TextBox 186">
            <a:extLst>
              <a:ext uri="{FF2B5EF4-FFF2-40B4-BE49-F238E27FC236}">
                <a16:creationId xmlns:a16="http://schemas.microsoft.com/office/drawing/2014/main" id="{46F0B033-6FBA-D977-C5A0-5B2F5B10C76D}"/>
              </a:ext>
            </a:extLst>
          </p:cNvPr>
          <p:cNvSpPr txBox="1"/>
          <p:nvPr/>
        </p:nvSpPr>
        <p:spPr>
          <a:xfrm>
            <a:off x="10780487" y="10435700"/>
            <a:ext cx="884857" cy="311365"/>
          </a:xfrm>
          <a:prstGeom prst="rect">
            <a:avLst/>
          </a:prstGeom>
          <a:noFill/>
        </p:spPr>
        <p:txBody>
          <a:bodyPr wrap="none" rtlCol="0">
            <a:spAutoFit/>
          </a:bodyPr>
          <a:lstStyle/>
          <a:p>
            <a:pPr algn="ctr"/>
            <a:r>
              <a:rPr lang="en-US" sz="1600"/>
              <a:t>AsciiDoc</a:t>
            </a:r>
          </a:p>
        </p:txBody>
      </p:sp>
      <p:sp>
        <p:nvSpPr>
          <p:cNvPr id="188" name="TextBox 187">
            <a:extLst>
              <a:ext uri="{FF2B5EF4-FFF2-40B4-BE49-F238E27FC236}">
                <a16:creationId xmlns:a16="http://schemas.microsoft.com/office/drawing/2014/main" id="{26E6FB06-8686-81F5-E642-AE8DCBBD8ED9}"/>
              </a:ext>
            </a:extLst>
          </p:cNvPr>
          <p:cNvSpPr txBox="1"/>
          <p:nvPr/>
        </p:nvSpPr>
        <p:spPr>
          <a:xfrm>
            <a:off x="4475038" y="6479049"/>
            <a:ext cx="513341" cy="367978"/>
          </a:xfrm>
          <a:prstGeom prst="rect">
            <a:avLst/>
          </a:prstGeom>
          <a:noFill/>
        </p:spPr>
        <p:txBody>
          <a:bodyPr wrap="none" rtlCol="0">
            <a:spAutoFit/>
          </a:bodyPr>
          <a:lstStyle/>
          <a:p>
            <a:r>
              <a:rPr lang="en-US" sz="2000"/>
              <a:t>pdf</a:t>
            </a:r>
          </a:p>
        </p:txBody>
      </p:sp>
      <p:sp>
        <p:nvSpPr>
          <p:cNvPr id="189" name="TextBox 188">
            <a:extLst>
              <a:ext uri="{FF2B5EF4-FFF2-40B4-BE49-F238E27FC236}">
                <a16:creationId xmlns:a16="http://schemas.microsoft.com/office/drawing/2014/main" id="{B254A6B2-E8C7-0F63-B67E-EB4E4A9D2292}"/>
              </a:ext>
            </a:extLst>
          </p:cNvPr>
          <p:cNvSpPr txBox="1"/>
          <p:nvPr/>
        </p:nvSpPr>
        <p:spPr>
          <a:xfrm>
            <a:off x="4281825" y="8090971"/>
            <a:ext cx="921713" cy="367978"/>
          </a:xfrm>
          <a:prstGeom prst="rect">
            <a:avLst/>
          </a:prstGeom>
          <a:noFill/>
        </p:spPr>
        <p:txBody>
          <a:bodyPr wrap="none" rtlCol="0">
            <a:spAutoFit/>
          </a:bodyPr>
          <a:lstStyle/>
          <a:p>
            <a:r>
              <a:rPr lang="en-US" sz="2000"/>
              <a:t>images</a:t>
            </a:r>
          </a:p>
        </p:txBody>
      </p:sp>
      <p:sp>
        <p:nvSpPr>
          <p:cNvPr id="190" name="Graphic 40">
            <a:extLst>
              <a:ext uri="{FF2B5EF4-FFF2-40B4-BE49-F238E27FC236}">
                <a16:creationId xmlns:a16="http://schemas.microsoft.com/office/drawing/2014/main" id="{2C9C1847-F6CD-59F2-E4E0-9BF1C45B9CCC}"/>
              </a:ext>
            </a:extLst>
          </p:cNvPr>
          <p:cNvSpPr/>
          <p:nvPr/>
        </p:nvSpPr>
        <p:spPr>
          <a:xfrm>
            <a:off x="19262701" y="8397504"/>
            <a:ext cx="901202" cy="706314"/>
          </a:xfrm>
          <a:custGeom>
            <a:avLst/>
            <a:gdLst>
              <a:gd name="connsiteX0" fmla="*/ 631698 w 1386317"/>
              <a:gd name="connsiteY0" fmla="*/ 1027792 h 1086522"/>
              <a:gd name="connsiteX1" fmla="*/ 585001 w 1386317"/>
              <a:gd name="connsiteY1" fmla="*/ 955711 h 1086522"/>
              <a:gd name="connsiteX2" fmla="*/ 1277836 w 1386317"/>
              <a:gd name="connsiteY2" fmla="*/ 322764 h 1086522"/>
              <a:gd name="connsiteX3" fmla="*/ 1385884 w 1386317"/>
              <a:gd name="connsiteY3" fmla="*/ 374813 h 1086522"/>
              <a:gd name="connsiteX4" fmla="*/ 1049326 w 1386317"/>
              <a:gd name="connsiteY4" fmla="*/ 733654 h 1086522"/>
              <a:gd name="connsiteX5" fmla="*/ 696634 w 1386317"/>
              <a:gd name="connsiteY5" fmla="*/ 1086458 h 1086522"/>
              <a:gd name="connsiteX6" fmla="*/ 631698 w 1386317"/>
              <a:gd name="connsiteY6" fmla="*/ 1027613 h 1086522"/>
              <a:gd name="connsiteX7" fmla="*/ 481949 w 1386317"/>
              <a:gd name="connsiteY7" fmla="*/ 872377 h 1086522"/>
              <a:gd name="connsiteX8" fmla="*/ 435477 w 1386317"/>
              <a:gd name="connsiteY8" fmla="*/ 814470 h 1086522"/>
              <a:gd name="connsiteX9" fmla="*/ 829846 w 1386317"/>
              <a:gd name="connsiteY9" fmla="*/ 496320 h 1086522"/>
              <a:gd name="connsiteX10" fmla="*/ 929021 w 1386317"/>
              <a:gd name="connsiteY10" fmla="*/ 571509 h 1086522"/>
              <a:gd name="connsiteX11" fmla="*/ 535548 w 1386317"/>
              <a:gd name="connsiteY11" fmla="*/ 922078 h 1086522"/>
              <a:gd name="connsiteX12" fmla="*/ 481860 w 1386317"/>
              <a:gd name="connsiteY12" fmla="*/ 872310 h 1086522"/>
              <a:gd name="connsiteX13" fmla="*/ 342150 w 1386317"/>
              <a:gd name="connsiteY13" fmla="*/ 729520 h 1086522"/>
              <a:gd name="connsiteX14" fmla="*/ 307531 w 1386317"/>
              <a:gd name="connsiteY14" fmla="*/ 679886 h 1086522"/>
              <a:gd name="connsiteX15" fmla="*/ 496111 w 1386317"/>
              <a:gd name="connsiteY15" fmla="*/ 549406 h 1086522"/>
              <a:gd name="connsiteX16" fmla="*/ 585628 w 1386317"/>
              <a:gd name="connsiteY16" fmla="*/ 626004 h 1086522"/>
              <a:gd name="connsiteX17" fmla="*/ 392768 w 1386317"/>
              <a:gd name="connsiteY17" fmla="*/ 774124 h 1086522"/>
              <a:gd name="connsiteX18" fmla="*/ 342150 w 1386317"/>
              <a:gd name="connsiteY18" fmla="*/ 729520 h 1086522"/>
              <a:gd name="connsiteX19" fmla="*/ 227133 w 1386317"/>
              <a:gd name="connsiteY19" fmla="*/ 611740 h 1086522"/>
              <a:gd name="connsiteX20" fmla="*/ 197488 w 1386317"/>
              <a:gd name="connsiteY20" fmla="*/ 564990 h 1086522"/>
              <a:gd name="connsiteX21" fmla="*/ 749605 w 1386317"/>
              <a:gd name="connsiteY21" fmla="*/ 209279 h 1086522"/>
              <a:gd name="connsiteX22" fmla="*/ 831571 w 1386317"/>
              <a:gd name="connsiteY22" fmla="*/ 258801 h 1086522"/>
              <a:gd name="connsiteX23" fmla="*/ 274525 w 1386317"/>
              <a:gd name="connsiteY23" fmla="*/ 648049 h 1086522"/>
              <a:gd name="connsiteX24" fmla="*/ 227133 w 1386317"/>
              <a:gd name="connsiteY24" fmla="*/ 611673 h 1086522"/>
              <a:gd name="connsiteX25" fmla="*/ 580945 w 1386317"/>
              <a:gd name="connsiteY25" fmla="*/ 557768 h 1086522"/>
              <a:gd name="connsiteX26" fmla="*/ 541374 w 1386317"/>
              <a:gd name="connsiteY26" fmla="*/ 517837 h 1086522"/>
              <a:gd name="connsiteX27" fmla="*/ 584351 w 1386317"/>
              <a:gd name="connsiteY27" fmla="*/ 480925 h 1086522"/>
              <a:gd name="connsiteX28" fmla="*/ 818508 w 1386317"/>
              <a:gd name="connsiteY28" fmla="*/ 313823 h 1086522"/>
              <a:gd name="connsiteX29" fmla="*/ 1019501 w 1386317"/>
              <a:gd name="connsiteY29" fmla="*/ 176659 h 1086522"/>
              <a:gd name="connsiteX30" fmla="*/ 1103081 w 1386317"/>
              <a:gd name="connsiteY30" fmla="*/ 224884 h 1086522"/>
              <a:gd name="connsiteX31" fmla="*/ 629838 w 1386317"/>
              <a:gd name="connsiteY31" fmla="*/ 590656 h 1086522"/>
              <a:gd name="connsiteX32" fmla="*/ 580923 w 1386317"/>
              <a:gd name="connsiteY32" fmla="*/ 557746 h 1086522"/>
              <a:gd name="connsiteX33" fmla="*/ 120250 w 1386317"/>
              <a:gd name="connsiteY33" fmla="*/ 504490 h 1086522"/>
              <a:gd name="connsiteX34" fmla="*/ 97148 w 1386317"/>
              <a:gd name="connsiteY34" fmla="*/ 464022 h 1086522"/>
              <a:gd name="connsiteX35" fmla="*/ 471351 w 1386317"/>
              <a:gd name="connsiteY35" fmla="*/ 243441 h 1086522"/>
              <a:gd name="connsiteX36" fmla="*/ 545362 w 1386317"/>
              <a:gd name="connsiteY36" fmla="*/ 296697 h 1086522"/>
              <a:gd name="connsiteX37" fmla="*/ 160852 w 1386317"/>
              <a:gd name="connsiteY37" fmla="*/ 537490 h 1086522"/>
              <a:gd name="connsiteX38" fmla="*/ 120049 w 1386317"/>
              <a:gd name="connsiteY38" fmla="*/ 504490 h 1086522"/>
              <a:gd name="connsiteX39" fmla="*/ 914814 w 1386317"/>
              <a:gd name="connsiteY39" fmla="*/ 506696 h 1086522"/>
              <a:gd name="connsiteX40" fmla="*/ 869014 w 1386317"/>
              <a:gd name="connsiteY40" fmla="*/ 469203 h 1086522"/>
              <a:gd name="connsiteX41" fmla="*/ 1134765 w 1386317"/>
              <a:gd name="connsiteY41" fmla="*/ 248756 h 1086522"/>
              <a:gd name="connsiteX42" fmla="*/ 1193181 w 1386317"/>
              <a:gd name="connsiteY42" fmla="*/ 266163 h 1086522"/>
              <a:gd name="connsiteX43" fmla="*/ 1240460 w 1386317"/>
              <a:gd name="connsiteY43" fmla="*/ 297598 h 1086522"/>
              <a:gd name="connsiteX44" fmla="*/ 968659 w 1386317"/>
              <a:gd name="connsiteY44" fmla="*/ 536379 h 1086522"/>
              <a:gd name="connsiteX45" fmla="*/ 914814 w 1386317"/>
              <a:gd name="connsiteY45" fmla="*/ 506799 h 1086522"/>
              <a:gd name="connsiteX46" fmla="*/ 31741 w 1386317"/>
              <a:gd name="connsiteY46" fmla="*/ 410916 h 1086522"/>
              <a:gd name="connsiteX47" fmla="*/ 124 w 1386317"/>
              <a:gd name="connsiteY47" fmla="*/ 378967 h 1086522"/>
              <a:gd name="connsiteX48" fmla="*/ 14151 w 1386317"/>
              <a:gd name="connsiteY48" fmla="*/ 369892 h 1086522"/>
              <a:gd name="connsiteX49" fmla="*/ 362361 w 1386317"/>
              <a:gd name="connsiteY49" fmla="*/ 180388 h 1086522"/>
              <a:gd name="connsiteX50" fmla="*/ 696462 w 1386317"/>
              <a:gd name="connsiteY50" fmla="*/ -38 h 1086522"/>
              <a:gd name="connsiteX51" fmla="*/ 728414 w 1386317"/>
              <a:gd name="connsiteY51" fmla="*/ 15596 h 1086522"/>
              <a:gd name="connsiteX52" fmla="*/ 760367 w 1386317"/>
              <a:gd name="connsiteY52" fmla="*/ 37704 h 1086522"/>
              <a:gd name="connsiteX53" fmla="*/ 65061 w 1386317"/>
              <a:gd name="connsiteY53" fmla="*/ 442825 h 1086522"/>
              <a:gd name="connsiteX54" fmla="*/ 31786 w 1386317"/>
              <a:gd name="connsiteY54" fmla="*/ 410876 h 1086522"/>
              <a:gd name="connsiteX55" fmla="*/ 545541 w 1386317"/>
              <a:gd name="connsiteY55" fmla="*/ 249851 h 1086522"/>
              <a:gd name="connsiteX56" fmla="*/ 517420 w 1386317"/>
              <a:gd name="connsiteY56" fmla="*/ 221927 h 1086522"/>
              <a:gd name="connsiteX57" fmla="*/ 656592 w 1386317"/>
              <a:gd name="connsiteY57" fmla="*/ 133323 h 1086522"/>
              <a:gd name="connsiteX58" fmla="*/ 795719 w 1386317"/>
              <a:gd name="connsiteY58" fmla="*/ 51561 h 1086522"/>
              <a:gd name="connsiteX59" fmla="*/ 831437 w 1386317"/>
              <a:gd name="connsiteY59" fmla="*/ 70558 h 1086522"/>
              <a:gd name="connsiteX60" fmla="*/ 867154 w 1386317"/>
              <a:gd name="connsiteY60" fmla="*/ 94034 h 1086522"/>
              <a:gd name="connsiteX61" fmla="*/ 583477 w 1386317"/>
              <a:gd name="connsiteY61" fmla="*/ 271107 h 1086522"/>
              <a:gd name="connsiteX62" fmla="*/ 545586 w 1386317"/>
              <a:gd name="connsiteY62" fmla="*/ 249836 h 1086522"/>
              <a:gd name="connsiteX63" fmla="*/ 824289 w 1386317"/>
              <a:gd name="connsiteY63" fmla="*/ 214481 h 1086522"/>
              <a:gd name="connsiteX64" fmla="*/ 790319 w 1386317"/>
              <a:gd name="connsiteY64" fmla="*/ 186534 h 1086522"/>
              <a:gd name="connsiteX65" fmla="*/ 900743 w 1386317"/>
              <a:gd name="connsiteY65" fmla="*/ 112732 h 1086522"/>
              <a:gd name="connsiteX66" fmla="*/ 976816 w 1386317"/>
              <a:gd name="connsiteY66" fmla="*/ 152774 h 1086522"/>
              <a:gd name="connsiteX67" fmla="*/ 969405 w 1386317"/>
              <a:gd name="connsiteY67" fmla="*/ 166428 h 1086522"/>
              <a:gd name="connsiteX68" fmla="*/ 864741 w 1386317"/>
              <a:gd name="connsiteY68" fmla="*/ 235670 h 1086522"/>
              <a:gd name="connsiteX69" fmla="*/ 824295 w 1386317"/>
              <a:gd name="connsiteY69" fmla="*/ 214490 h 1086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386317" h="1086522">
                <a:moveTo>
                  <a:pt x="631698" y="1027792"/>
                </a:moveTo>
                <a:cubicBezTo>
                  <a:pt x="576755" y="969304"/>
                  <a:pt x="575119" y="966778"/>
                  <a:pt x="585001" y="955711"/>
                </a:cubicBezTo>
                <a:cubicBezTo>
                  <a:pt x="600654" y="938182"/>
                  <a:pt x="1268425" y="328354"/>
                  <a:pt x="1277836" y="322764"/>
                </a:cubicBezTo>
                <a:cubicBezTo>
                  <a:pt x="1286129" y="317986"/>
                  <a:pt x="1367980" y="357419"/>
                  <a:pt x="1385884" y="374813"/>
                </a:cubicBezTo>
                <a:cubicBezTo>
                  <a:pt x="1392741" y="381480"/>
                  <a:pt x="1339545" y="438219"/>
                  <a:pt x="1049326" y="733654"/>
                </a:cubicBezTo>
                <a:cubicBezTo>
                  <a:pt x="859737" y="926713"/>
                  <a:pt x="700892" y="1085564"/>
                  <a:pt x="696634" y="1086458"/>
                </a:cubicBezTo>
                <a:cubicBezTo>
                  <a:pt x="692229" y="1087431"/>
                  <a:pt x="663001" y="1060948"/>
                  <a:pt x="631698" y="1027613"/>
                </a:cubicBezTo>
                <a:close/>
                <a:moveTo>
                  <a:pt x="481949" y="872377"/>
                </a:moveTo>
                <a:cubicBezTo>
                  <a:pt x="452327" y="842663"/>
                  <a:pt x="433594" y="819322"/>
                  <a:pt x="435477" y="814470"/>
                </a:cubicBezTo>
                <a:cubicBezTo>
                  <a:pt x="438860" y="805690"/>
                  <a:pt x="822675" y="496097"/>
                  <a:pt x="829846" y="496320"/>
                </a:cubicBezTo>
                <a:cubicBezTo>
                  <a:pt x="838692" y="496651"/>
                  <a:pt x="929021" y="565137"/>
                  <a:pt x="929021" y="571509"/>
                </a:cubicBezTo>
                <a:cubicBezTo>
                  <a:pt x="929021" y="578219"/>
                  <a:pt x="543166" y="922078"/>
                  <a:pt x="535548" y="922078"/>
                </a:cubicBezTo>
                <a:cubicBezTo>
                  <a:pt x="533307" y="922078"/>
                  <a:pt x="509152" y="899675"/>
                  <a:pt x="481860" y="872310"/>
                </a:cubicBezTo>
                <a:close/>
                <a:moveTo>
                  <a:pt x="342150" y="729520"/>
                </a:moveTo>
                <a:cubicBezTo>
                  <a:pt x="318958" y="703674"/>
                  <a:pt x="304394" y="682792"/>
                  <a:pt x="307531" y="679886"/>
                </a:cubicBezTo>
                <a:cubicBezTo>
                  <a:pt x="323709" y="664819"/>
                  <a:pt x="490599" y="549339"/>
                  <a:pt x="496111" y="549406"/>
                </a:cubicBezTo>
                <a:cubicBezTo>
                  <a:pt x="505074" y="549518"/>
                  <a:pt x="585628" y="618425"/>
                  <a:pt x="585628" y="626004"/>
                </a:cubicBezTo>
                <a:cubicBezTo>
                  <a:pt x="585628" y="635309"/>
                  <a:pt x="404891" y="774124"/>
                  <a:pt x="392768" y="774124"/>
                </a:cubicBezTo>
                <a:cubicBezTo>
                  <a:pt x="386942" y="774124"/>
                  <a:pt x="364154" y="754051"/>
                  <a:pt x="342150" y="729520"/>
                </a:cubicBezTo>
                <a:close/>
                <a:moveTo>
                  <a:pt x="227133" y="611740"/>
                </a:moveTo>
                <a:cubicBezTo>
                  <a:pt x="193925" y="578225"/>
                  <a:pt x="189959" y="571965"/>
                  <a:pt x="197488" y="564990"/>
                </a:cubicBezTo>
                <a:cubicBezTo>
                  <a:pt x="208289" y="554971"/>
                  <a:pt x="738850" y="213303"/>
                  <a:pt x="749605" y="209279"/>
                </a:cubicBezTo>
                <a:cubicBezTo>
                  <a:pt x="758093" y="206205"/>
                  <a:pt x="831571" y="250596"/>
                  <a:pt x="831571" y="258801"/>
                </a:cubicBezTo>
                <a:cubicBezTo>
                  <a:pt x="831571" y="264663"/>
                  <a:pt x="287745" y="644695"/>
                  <a:pt x="274525" y="648049"/>
                </a:cubicBezTo>
                <a:cubicBezTo>
                  <a:pt x="269259" y="649395"/>
                  <a:pt x="249384" y="634138"/>
                  <a:pt x="227133" y="611673"/>
                </a:cubicBezTo>
                <a:close/>
                <a:moveTo>
                  <a:pt x="580945" y="557768"/>
                </a:moveTo>
                <a:cubicBezTo>
                  <a:pt x="559042" y="539627"/>
                  <a:pt x="541239" y="521660"/>
                  <a:pt x="541374" y="517837"/>
                </a:cubicBezTo>
                <a:cubicBezTo>
                  <a:pt x="541508" y="514016"/>
                  <a:pt x="560861" y="497411"/>
                  <a:pt x="584351" y="480925"/>
                </a:cubicBezTo>
                <a:cubicBezTo>
                  <a:pt x="607856" y="464449"/>
                  <a:pt x="713193" y="389258"/>
                  <a:pt x="818508" y="313823"/>
                </a:cubicBezTo>
                <a:cubicBezTo>
                  <a:pt x="923755" y="238389"/>
                  <a:pt x="1014213" y="176659"/>
                  <a:pt x="1019501" y="176659"/>
                </a:cubicBezTo>
                <a:cubicBezTo>
                  <a:pt x="1033667" y="176659"/>
                  <a:pt x="1105389" y="218021"/>
                  <a:pt x="1103081" y="224884"/>
                </a:cubicBezTo>
                <a:cubicBezTo>
                  <a:pt x="1099756" y="234838"/>
                  <a:pt x="639473" y="590656"/>
                  <a:pt x="629838" y="590656"/>
                </a:cubicBezTo>
                <a:cubicBezTo>
                  <a:pt x="624841" y="590701"/>
                  <a:pt x="602837" y="575889"/>
                  <a:pt x="580923" y="557746"/>
                </a:cubicBezTo>
                <a:close/>
                <a:moveTo>
                  <a:pt x="120250" y="504490"/>
                </a:moveTo>
                <a:cubicBezTo>
                  <a:pt x="94101" y="476900"/>
                  <a:pt x="90314" y="470238"/>
                  <a:pt x="97148" y="464022"/>
                </a:cubicBezTo>
                <a:cubicBezTo>
                  <a:pt x="103064" y="458634"/>
                  <a:pt x="431690" y="264949"/>
                  <a:pt x="471351" y="243441"/>
                </a:cubicBezTo>
                <a:cubicBezTo>
                  <a:pt x="477916" y="239886"/>
                  <a:pt x="547580" y="290035"/>
                  <a:pt x="545362" y="296697"/>
                </a:cubicBezTo>
                <a:cubicBezTo>
                  <a:pt x="542472" y="305325"/>
                  <a:pt x="171832" y="537490"/>
                  <a:pt x="160852" y="537490"/>
                </a:cubicBezTo>
                <a:cubicBezTo>
                  <a:pt x="155609" y="537494"/>
                  <a:pt x="137257" y="522642"/>
                  <a:pt x="120049" y="504490"/>
                </a:cubicBezTo>
                <a:close/>
                <a:moveTo>
                  <a:pt x="914814" y="506696"/>
                </a:moveTo>
                <a:cubicBezTo>
                  <a:pt x="890771" y="489479"/>
                  <a:pt x="870157" y="472601"/>
                  <a:pt x="869014" y="469203"/>
                </a:cubicBezTo>
                <a:cubicBezTo>
                  <a:pt x="867396" y="464347"/>
                  <a:pt x="1085401" y="283567"/>
                  <a:pt x="1134765" y="248756"/>
                </a:cubicBezTo>
                <a:cubicBezTo>
                  <a:pt x="1144380" y="241988"/>
                  <a:pt x="1151942" y="244242"/>
                  <a:pt x="1193181" y="266163"/>
                </a:cubicBezTo>
                <a:cubicBezTo>
                  <a:pt x="1219241" y="280014"/>
                  <a:pt x="1240505" y="294155"/>
                  <a:pt x="1240460" y="297598"/>
                </a:cubicBezTo>
                <a:cubicBezTo>
                  <a:pt x="1240341" y="306401"/>
                  <a:pt x="980759" y="534143"/>
                  <a:pt x="968659" y="536379"/>
                </a:cubicBezTo>
                <a:cubicBezTo>
                  <a:pt x="963104" y="537329"/>
                  <a:pt x="938880" y="524019"/>
                  <a:pt x="914814" y="506799"/>
                </a:cubicBezTo>
                <a:close/>
                <a:moveTo>
                  <a:pt x="31741" y="410916"/>
                </a:moveTo>
                <a:lnTo>
                  <a:pt x="124" y="378967"/>
                </a:lnTo>
                <a:lnTo>
                  <a:pt x="14151" y="369892"/>
                </a:lnTo>
                <a:cubicBezTo>
                  <a:pt x="21882" y="364902"/>
                  <a:pt x="178554" y="279634"/>
                  <a:pt x="362361" y="180388"/>
                </a:cubicBezTo>
                <a:lnTo>
                  <a:pt x="696462" y="-38"/>
                </a:lnTo>
                <a:lnTo>
                  <a:pt x="728414" y="15596"/>
                </a:lnTo>
                <a:cubicBezTo>
                  <a:pt x="745988" y="24195"/>
                  <a:pt x="760367" y="34144"/>
                  <a:pt x="760367" y="37704"/>
                </a:cubicBezTo>
                <a:cubicBezTo>
                  <a:pt x="760367" y="42575"/>
                  <a:pt x="73352" y="442825"/>
                  <a:pt x="65061" y="442825"/>
                </a:cubicBezTo>
                <a:cubicBezTo>
                  <a:pt x="64165" y="442825"/>
                  <a:pt x="49174" y="428449"/>
                  <a:pt x="31786" y="410876"/>
                </a:cubicBezTo>
                <a:close/>
                <a:moveTo>
                  <a:pt x="545541" y="249851"/>
                </a:moveTo>
                <a:cubicBezTo>
                  <a:pt x="530058" y="238252"/>
                  <a:pt x="517398" y="225683"/>
                  <a:pt x="517420" y="221927"/>
                </a:cubicBezTo>
                <a:cubicBezTo>
                  <a:pt x="517443" y="218170"/>
                  <a:pt x="580071" y="178307"/>
                  <a:pt x="656592" y="133323"/>
                </a:cubicBezTo>
                <a:lnTo>
                  <a:pt x="795719" y="51561"/>
                </a:lnTo>
                <a:lnTo>
                  <a:pt x="831437" y="70558"/>
                </a:lnTo>
                <a:cubicBezTo>
                  <a:pt x="851083" y="81008"/>
                  <a:pt x="867154" y="91574"/>
                  <a:pt x="867154" y="94034"/>
                </a:cubicBezTo>
                <a:cubicBezTo>
                  <a:pt x="867154" y="101047"/>
                  <a:pt x="594233" y="271308"/>
                  <a:pt x="583477" y="271107"/>
                </a:cubicBezTo>
                <a:cubicBezTo>
                  <a:pt x="578128" y="271017"/>
                  <a:pt x="561079" y="261437"/>
                  <a:pt x="545586" y="249836"/>
                </a:cubicBezTo>
                <a:close/>
                <a:moveTo>
                  <a:pt x="824289" y="214481"/>
                </a:moveTo>
                <a:cubicBezTo>
                  <a:pt x="805541" y="202920"/>
                  <a:pt x="790252" y="190357"/>
                  <a:pt x="790319" y="186534"/>
                </a:cubicBezTo>
                <a:cubicBezTo>
                  <a:pt x="790431" y="180086"/>
                  <a:pt x="885192" y="116756"/>
                  <a:pt x="900743" y="112732"/>
                </a:cubicBezTo>
                <a:cubicBezTo>
                  <a:pt x="907890" y="110885"/>
                  <a:pt x="971662" y="144457"/>
                  <a:pt x="976816" y="152774"/>
                </a:cubicBezTo>
                <a:cubicBezTo>
                  <a:pt x="978368" y="155283"/>
                  <a:pt x="975034" y="161427"/>
                  <a:pt x="969405" y="166428"/>
                </a:cubicBezTo>
                <a:cubicBezTo>
                  <a:pt x="950151" y="183532"/>
                  <a:pt x="871104" y="235826"/>
                  <a:pt x="864741" y="235670"/>
                </a:cubicBezTo>
                <a:cubicBezTo>
                  <a:pt x="861245" y="235583"/>
                  <a:pt x="843046" y="226051"/>
                  <a:pt x="824295" y="214490"/>
                </a:cubicBezTo>
                <a:close/>
              </a:path>
            </a:pathLst>
          </a:custGeom>
          <a:solidFill>
            <a:schemeClr val="tx1"/>
          </a:solidFill>
          <a:ln w="5894" cap="flat">
            <a:noFill/>
            <a:prstDash val="solid"/>
            <a:miter/>
          </a:ln>
        </p:spPr>
        <p:txBody>
          <a:bodyPr rtlCol="0" anchor="ctr"/>
          <a:lstStyle/>
          <a:p>
            <a:endParaRPr lang="en-US"/>
          </a:p>
        </p:txBody>
      </p:sp>
      <p:pic>
        <p:nvPicPr>
          <p:cNvPr id="191" name="Graphic 190" descr="Database with solid fill">
            <a:extLst>
              <a:ext uri="{FF2B5EF4-FFF2-40B4-BE49-F238E27FC236}">
                <a16:creationId xmlns:a16="http://schemas.microsoft.com/office/drawing/2014/main" id="{10AF51BD-5B98-633E-7697-C50591CC24E3}"/>
              </a:ext>
            </a:extLst>
          </p:cNvPr>
          <p:cNvPicPr>
            <a:picLocks noChangeAspect="1"/>
          </p:cNvPicPr>
          <p:nvPr/>
        </p:nvPicPr>
        <p:blipFill>
          <a:blip r:embed="rId27">
            <a:extLst>
              <a:ext uri="{96DAC541-7B7A-43D3-8B79-37D633B846F1}">
                <asvg:svgBlip xmlns:asvg="http://schemas.microsoft.com/office/drawing/2016/SVG/main" r:embed="rId28"/>
              </a:ext>
            </a:extLst>
          </a:blip>
          <a:stretch>
            <a:fillRect/>
          </a:stretch>
        </p:blipFill>
        <p:spPr>
          <a:xfrm>
            <a:off x="19939629" y="8773324"/>
            <a:ext cx="627177" cy="627177"/>
          </a:xfrm>
          <a:prstGeom prst="rect">
            <a:avLst/>
          </a:prstGeom>
        </p:spPr>
      </p:pic>
      <p:sp>
        <p:nvSpPr>
          <p:cNvPr id="192" name="TextBox 191">
            <a:extLst>
              <a:ext uri="{FF2B5EF4-FFF2-40B4-BE49-F238E27FC236}">
                <a16:creationId xmlns:a16="http://schemas.microsoft.com/office/drawing/2014/main" id="{2B0A07A7-AD3C-BB8F-5240-3689ADC5479E}"/>
              </a:ext>
            </a:extLst>
          </p:cNvPr>
          <p:cNvSpPr txBox="1"/>
          <p:nvPr/>
        </p:nvSpPr>
        <p:spPr>
          <a:xfrm>
            <a:off x="19046584" y="9411540"/>
            <a:ext cx="1891087" cy="599159"/>
          </a:xfrm>
          <a:prstGeom prst="rect">
            <a:avLst/>
          </a:prstGeom>
          <a:noFill/>
        </p:spPr>
        <p:txBody>
          <a:bodyPr wrap="squar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Create </a:t>
            </a:r>
            <a:br>
              <a:rPr lang="en-US" sz="2000" kern="0">
                <a:solidFill>
                  <a:prstClr val="black"/>
                </a:solidFill>
                <a:latin typeface="IBM Plex Sans" panose="020B0503050203000203" pitchFamily="34" charset="0"/>
                <a:cs typeface="Consolas" panose="020B0609020204030204" pitchFamily="49" charset="0"/>
              </a:rPr>
            </a:br>
            <a:r>
              <a:rPr lang="en-US" sz="2000" kern="0">
                <a:solidFill>
                  <a:prstClr val="black"/>
                </a:solidFill>
                <a:latin typeface="IBM Plex Sans" panose="020B0503050203000203" pitchFamily="34" charset="0"/>
                <a:cs typeface="Consolas" panose="020B0609020204030204" pitchFamily="49" charset="0"/>
              </a:rPr>
              <a:t>datasets</a:t>
            </a:r>
          </a:p>
        </p:txBody>
      </p:sp>
      <p:sp>
        <p:nvSpPr>
          <p:cNvPr id="195" name="Rectangle 194">
            <a:extLst>
              <a:ext uri="{FF2B5EF4-FFF2-40B4-BE49-F238E27FC236}">
                <a16:creationId xmlns:a16="http://schemas.microsoft.com/office/drawing/2014/main" id="{068E6251-3191-A33D-4D41-CF21BDAABDC2}"/>
              </a:ext>
            </a:extLst>
          </p:cNvPr>
          <p:cNvSpPr/>
          <p:nvPr/>
        </p:nvSpPr>
        <p:spPr>
          <a:xfrm>
            <a:off x="10475939" y="844691"/>
            <a:ext cx="5919392" cy="3387893"/>
          </a:xfrm>
          <a:prstGeom prst="rect">
            <a:avLst/>
          </a:prstGeom>
          <a:solidFill>
            <a:srgbClr val="F1C21B">
              <a:alpha val="2079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3200">
                <a:solidFill>
                  <a:srgbClr val="B48800"/>
                </a:solidFill>
              </a:rPr>
              <a:t>VLM Pipeline</a:t>
            </a:r>
          </a:p>
          <a:p>
            <a:endParaRPr lang="en-US" sz="3200"/>
          </a:p>
        </p:txBody>
      </p:sp>
      <p:sp>
        <p:nvSpPr>
          <p:cNvPr id="196" name="Rectangle 195">
            <a:extLst>
              <a:ext uri="{FF2B5EF4-FFF2-40B4-BE49-F238E27FC236}">
                <a16:creationId xmlns:a16="http://schemas.microsoft.com/office/drawing/2014/main" id="{9E6012AE-CF2D-9078-9FE2-BBAABAAC88E1}"/>
              </a:ext>
            </a:extLst>
          </p:cNvPr>
          <p:cNvSpPr/>
          <p:nvPr/>
        </p:nvSpPr>
        <p:spPr>
          <a:xfrm>
            <a:off x="10469202" y="4209054"/>
            <a:ext cx="5919392" cy="595205"/>
          </a:xfrm>
          <a:prstGeom prst="rect">
            <a:avLst/>
          </a:prstGeom>
          <a:solidFill>
            <a:srgbClr val="F1C21B">
              <a:alpha val="8040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a:solidFill>
                  <a:schemeClr val="bg1"/>
                </a:solidFill>
              </a:rPr>
              <a:t>Build</a:t>
            </a:r>
          </a:p>
          <a:p>
            <a:pPr algn="ctr"/>
            <a:endParaRPr lang="en-US" sz="3200">
              <a:solidFill>
                <a:schemeClr val="bg1"/>
              </a:solidFill>
            </a:endParaRPr>
          </a:p>
        </p:txBody>
      </p:sp>
      <p:grpSp>
        <p:nvGrpSpPr>
          <p:cNvPr id="197" name="Group 196">
            <a:extLst>
              <a:ext uri="{FF2B5EF4-FFF2-40B4-BE49-F238E27FC236}">
                <a16:creationId xmlns:a16="http://schemas.microsoft.com/office/drawing/2014/main" id="{7C9BC80F-F33E-B66E-6E27-B92FBE46D39A}"/>
              </a:ext>
            </a:extLst>
          </p:cNvPr>
          <p:cNvGrpSpPr/>
          <p:nvPr/>
        </p:nvGrpSpPr>
        <p:grpSpPr>
          <a:xfrm>
            <a:off x="14542032" y="1785835"/>
            <a:ext cx="1265216" cy="2136865"/>
            <a:chOff x="5426481" y="1717776"/>
            <a:chExt cx="562191" cy="949502"/>
          </a:xfrm>
        </p:grpSpPr>
        <p:grpSp>
          <p:nvGrpSpPr>
            <p:cNvPr id="198" name="Group 197">
              <a:extLst>
                <a:ext uri="{FF2B5EF4-FFF2-40B4-BE49-F238E27FC236}">
                  <a16:creationId xmlns:a16="http://schemas.microsoft.com/office/drawing/2014/main" id="{3B05D27E-D8D3-1D92-E1F8-73B174D19B2A}"/>
                </a:ext>
              </a:extLst>
            </p:cNvPr>
            <p:cNvGrpSpPr/>
            <p:nvPr/>
          </p:nvGrpSpPr>
          <p:grpSpPr>
            <a:xfrm>
              <a:off x="5511502" y="1787481"/>
              <a:ext cx="380624" cy="491126"/>
              <a:chOff x="6973052" y="1059136"/>
              <a:chExt cx="436100" cy="562710"/>
            </a:xfrm>
          </p:grpSpPr>
          <p:sp>
            <p:nvSpPr>
              <p:cNvPr id="204" name="Freeform 203">
                <a:extLst>
                  <a:ext uri="{FF2B5EF4-FFF2-40B4-BE49-F238E27FC236}">
                    <a16:creationId xmlns:a16="http://schemas.microsoft.com/office/drawing/2014/main" id="{6521BDB3-1557-9185-3F88-552646287810}"/>
                  </a:ext>
                </a:extLst>
              </p:cNvPr>
              <p:cNvSpPr/>
              <p:nvPr/>
            </p:nvSpPr>
            <p:spPr>
              <a:xfrm>
                <a:off x="6988068" y="1079635"/>
                <a:ext cx="405636" cy="525952"/>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kern="0">
                  <a:solidFill>
                    <a:prstClr val="white"/>
                  </a:solidFill>
                  <a:latin typeface="Aptos" panose="02110004020202020204"/>
                </a:endParaRPr>
              </a:p>
            </p:txBody>
          </p:sp>
          <p:sp>
            <p:nvSpPr>
              <p:cNvPr id="205" name="Freeform 204">
                <a:extLst>
                  <a:ext uri="{FF2B5EF4-FFF2-40B4-BE49-F238E27FC236}">
                    <a16:creationId xmlns:a16="http://schemas.microsoft.com/office/drawing/2014/main" id="{A0851799-F033-1362-7F4A-ADD95860563D}"/>
                  </a:ext>
                </a:extLst>
              </p:cNvPr>
              <p:cNvSpPr/>
              <p:nvPr/>
            </p:nvSpPr>
            <p:spPr>
              <a:xfrm>
                <a:off x="6973052" y="1059136"/>
                <a:ext cx="436100" cy="562710"/>
              </a:xfrm>
              <a:custGeom>
                <a:avLst/>
                <a:gdLst>
                  <a:gd name="connsiteX0" fmla="*/ 42203 w 436100"/>
                  <a:gd name="connsiteY0" fmla="*/ 520507 h 562710"/>
                  <a:gd name="connsiteX1" fmla="*/ 42203 w 436100"/>
                  <a:gd name="connsiteY1" fmla="*/ 42203 h 562710"/>
                  <a:gd name="connsiteX2" fmla="*/ 218050 w 436100"/>
                  <a:gd name="connsiteY2" fmla="*/ 42203 h 562710"/>
                  <a:gd name="connsiteX3" fmla="*/ 218050 w 436100"/>
                  <a:gd name="connsiteY3" fmla="*/ 189915 h 562710"/>
                  <a:gd name="connsiteX4" fmla="*/ 393897 w 436100"/>
                  <a:gd name="connsiteY4" fmla="*/ 189915 h 562710"/>
                  <a:gd name="connsiteX5" fmla="*/ 393897 w 436100"/>
                  <a:gd name="connsiteY5" fmla="*/ 520507 h 562710"/>
                  <a:gd name="connsiteX6" fmla="*/ 42203 w 436100"/>
                  <a:gd name="connsiteY6" fmla="*/ 520507 h 562710"/>
                  <a:gd name="connsiteX7" fmla="*/ 260253 w 436100"/>
                  <a:gd name="connsiteY7" fmla="*/ 59788 h 562710"/>
                  <a:gd name="connsiteX8" fmla="*/ 348177 w 436100"/>
                  <a:gd name="connsiteY8" fmla="*/ 147711 h 562710"/>
                  <a:gd name="connsiteX9" fmla="*/ 260253 w 436100"/>
                  <a:gd name="connsiteY9" fmla="*/ 147711 h 562710"/>
                  <a:gd name="connsiteX10" fmla="*/ 260253 w 436100"/>
                  <a:gd name="connsiteY10" fmla="*/ 59788 h 562710"/>
                  <a:gd name="connsiteX11" fmla="*/ 260253 w 436100"/>
                  <a:gd name="connsiteY11" fmla="*/ 0 h 562710"/>
                  <a:gd name="connsiteX12" fmla="*/ 0 w 436100"/>
                  <a:gd name="connsiteY12" fmla="*/ 0 h 562710"/>
                  <a:gd name="connsiteX13" fmla="*/ 0 w 436100"/>
                  <a:gd name="connsiteY13" fmla="*/ 562710 h 562710"/>
                  <a:gd name="connsiteX14" fmla="*/ 436100 w 436100"/>
                  <a:gd name="connsiteY14" fmla="*/ 562710 h 562710"/>
                  <a:gd name="connsiteX15" fmla="*/ 436100 w 436100"/>
                  <a:gd name="connsiteY15" fmla="*/ 154745 h 562710"/>
                  <a:gd name="connsiteX16" fmla="*/ 260253 w 436100"/>
                  <a:gd name="connsiteY16" fmla="*/ 0 h 56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6100" h="562710">
                    <a:moveTo>
                      <a:pt x="42203" y="520507"/>
                    </a:moveTo>
                    <a:lnTo>
                      <a:pt x="42203" y="42203"/>
                    </a:lnTo>
                    <a:lnTo>
                      <a:pt x="218050" y="42203"/>
                    </a:lnTo>
                    <a:lnTo>
                      <a:pt x="218050" y="189915"/>
                    </a:lnTo>
                    <a:lnTo>
                      <a:pt x="393897" y="189915"/>
                    </a:lnTo>
                    <a:lnTo>
                      <a:pt x="393897" y="520507"/>
                    </a:lnTo>
                    <a:lnTo>
                      <a:pt x="42203" y="520507"/>
                    </a:lnTo>
                    <a:close/>
                    <a:moveTo>
                      <a:pt x="260253" y="59788"/>
                    </a:moveTo>
                    <a:lnTo>
                      <a:pt x="348177" y="147711"/>
                    </a:lnTo>
                    <a:lnTo>
                      <a:pt x="260253" y="147711"/>
                    </a:lnTo>
                    <a:lnTo>
                      <a:pt x="260253" y="59788"/>
                    </a:lnTo>
                    <a:close/>
                    <a:moveTo>
                      <a:pt x="260253" y="0"/>
                    </a:moveTo>
                    <a:lnTo>
                      <a:pt x="0" y="0"/>
                    </a:lnTo>
                    <a:lnTo>
                      <a:pt x="0" y="562710"/>
                    </a:lnTo>
                    <a:lnTo>
                      <a:pt x="436100" y="562710"/>
                    </a:lnTo>
                    <a:lnTo>
                      <a:pt x="436100" y="154745"/>
                    </a:lnTo>
                    <a:lnTo>
                      <a:pt x="260253" y="0"/>
                    </a:lnTo>
                    <a:close/>
                  </a:path>
                </a:pathLst>
              </a:custGeom>
              <a:solidFill>
                <a:srgbClr val="000000"/>
              </a:solidFill>
              <a:ln w="69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endParaRPr lang="en-US" kern="0">
                  <a:solidFill>
                    <a:prstClr val="black"/>
                  </a:solidFill>
                  <a:latin typeface="Aptos" panose="02110004020202020204"/>
                </a:endParaRPr>
              </a:p>
            </p:txBody>
          </p:sp>
        </p:grpSp>
        <p:grpSp>
          <p:nvGrpSpPr>
            <p:cNvPr id="199" name="Group 198">
              <a:extLst>
                <a:ext uri="{FF2B5EF4-FFF2-40B4-BE49-F238E27FC236}">
                  <a16:creationId xmlns:a16="http://schemas.microsoft.com/office/drawing/2014/main" id="{BCC946FC-31C9-1BC7-FBA2-74883FBD11F9}"/>
                </a:ext>
              </a:extLst>
            </p:cNvPr>
            <p:cNvGrpSpPr/>
            <p:nvPr/>
          </p:nvGrpSpPr>
          <p:grpSpPr>
            <a:xfrm>
              <a:off x="5583306" y="1717776"/>
              <a:ext cx="380624" cy="491126"/>
              <a:chOff x="6973052" y="1059134"/>
              <a:chExt cx="436100" cy="562710"/>
            </a:xfrm>
          </p:grpSpPr>
          <p:sp>
            <p:nvSpPr>
              <p:cNvPr id="202" name="Freeform 201">
                <a:extLst>
                  <a:ext uri="{FF2B5EF4-FFF2-40B4-BE49-F238E27FC236}">
                    <a16:creationId xmlns:a16="http://schemas.microsoft.com/office/drawing/2014/main" id="{F89EC5AE-1262-BA98-7B53-69C8D2D18B50}"/>
                  </a:ext>
                </a:extLst>
              </p:cNvPr>
              <p:cNvSpPr/>
              <p:nvPr/>
            </p:nvSpPr>
            <p:spPr>
              <a:xfrm>
                <a:off x="6988068" y="1079637"/>
                <a:ext cx="405636" cy="525952"/>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kern="0">
                  <a:solidFill>
                    <a:prstClr val="white"/>
                  </a:solidFill>
                  <a:latin typeface="Aptos" panose="02110004020202020204"/>
                </a:endParaRPr>
              </a:p>
            </p:txBody>
          </p:sp>
          <p:sp>
            <p:nvSpPr>
              <p:cNvPr id="203" name="Freeform 202">
                <a:extLst>
                  <a:ext uri="{FF2B5EF4-FFF2-40B4-BE49-F238E27FC236}">
                    <a16:creationId xmlns:a16="http://schemas.microsoft.com/office/drawing/2014/main" id="{9C91C6AA-CE22-15ED-8F52-6741D3B1B2BA}"/>
                  </a:ext>
                </a:extLst>
              </p:cNvPr>
              <p:cNvSpPr/>
              <p:nvPr/>
            </p:nvSpPr>
            <p:spPr>
              <a:xfrm>
                <a:off x="6973052" y="1059134"/>
                <a:ext cx="436100" cy="562710"/>
              </a:xfrm>
              <a:custGeom>
                <a:avLst/>
                <a:gdLst>
                  <a:gd name="connsiteX0" fmla="*/ 42203 w 436100"/>
                  <a:gd name="connsiteY0" fmla="*/ 520507 h 562710"/>
                  <a:gd name="connsiteX1" fmla="*/ 42203 w 436100"/>
                  <a:gd name="connsiteY1" fmla="*/ 42203 h 562710"/>
                  <a:gd name="connsiteX2" fmla="*/ 218050 w 436100"/>
                  <a:gd name="connsiteY2" fmla="*/ 42203 h 562710"/>
                  <a:gd name="connsiteX3" fmla="*/ 218050 w 436100"/>
                  <a:gd name="connsiteY3" fmla="*/ 189915 h 562710"/>
                  <a:gd name="connsiteX4" fmla="*/ 393897 w 436100"/>
                  <a:gd name="connsiteY4" fmla="*/ 189915 h 562710"/>
                  <a:gd name="connsiteX5" fmla="*/ 393897 w 436100"/>
                  <a:gd name="connsiteY5" fmla="*/ 520507 h 562710"/>
                  <a:gd name="connsiteX6" fmla="*/ 42203 w 436100"/>
                  <a:gd name="connsiteY6" fmla="*/ 520507 h 562710"/>
                  <a:gd name="connsiteX7" fmla="*/ 260253 w 436100"/>
                  <a:gd name="connsiteY7" fmla="*/ 59788 h 562710"/>
                  <a:gd name="connsiteX8" fmla="*/ 348177 w 436100"/>
                  <a:gd name="connsiteY8" fmla="*/ 147711 h 562710"/>
                  <a:gd name="connsiteX9" fmla="*/ 260253 w 436100"/>
                  <a:gd name="connsiteY9" fmla="*/ 147711 h 562710"/>
                  <a:gd name="connsiteX10" fmla="*/ 260253 w 436100"/>
                  <a:gd name="connsiteY10" fmla="*/ 59788 h 562710"/>
                  <a:gd name="connsiteX11" fmla="*/ 260253 w 436100"/>
                  <a:gd name="connsiteY11" fmla="*/ 0 h 562710"/>
                  <a:gd name="connsiteX12" fmla="*/ 0 w 436100"/>
                  <a:gd name="connsiteY12" fmla="*/ 0 h 562710"/>
                  <a:gd name="connsiteX13" fmla="*/ 0 w 436100"/>
                  <a:gd name="connsiteY13" fmla="*/ 562710 h 562710"/>
                  <a:gd name="connsiteX14" fmla="*/ 436100 w 436100"/>
                  <a:gd name="connsiteY14" fmla="*/ 562710 h 562710"/>
                  <a:gd name="connsiteX15" fmla="*/ 436100 w 436100"/>
                  <a:gd name="connsiteY15" fmla="*/ 154745 h 562710"/>
                  <a:gd name="connsiteX16" fmla="*/ 260253 w 436100"/>
                  <a:gd name="connsiteY16" fmla="*/ 0 h 56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6100" h="562710">
                    <a:moveTo>
                      <a:pt x="42203" y="520507"/>
                    </a:moveTo>
                    <a:lnTo>
                      <a:pt x="42203" y="42203"/>
                    </a:lnTo>
                    <a:lnTo>
                      <a:pt x="218050" y="42203"/>
                    </a:lnTo>
                    <a:lnTo>
                      <a:pt x="218050" y="189915"/>
                    </a:lnTo>
                    <a:lnTo>
                      <a:pt x="393897" y="189915"/>
                    </a:lnTo>
                    <a:lnTo>
                      <a:pt x="393897" y="520507"/>
                    </a:lnTo>
                    <a:lnTo>
                      <a:pt x="42203" y="520507"/>
                    </a:lnTo>
                    <a:close/>
                    <a:moveTo>
                      <a:pt x="260253" y="59788"/>
                    </a:moveTo>
                    <a:lnTo>
                      <a:pt x="348177" y="147711"/>
                    </a:lnTo>
                    <a:lnTo>
                      <a:pt x="260253" y="147711"/>
                    </a:lnTo>
                    <a:lnTo>
                      <a:pt x="260253" y="59788"/>
                    </a:lnTo>
                    <a:close/>
                    <a:moveTo>
                      <a:pt x="260253" y="0"/>
                    </a:moveTo>
                    <a:lnTo>
                      <a:pt x="0" y="0"/>
                    </a:lnTo>
                    <a:lnTo>
                      <a:pt x="0" y="562710"/>
                    </a:lnTo>
                    <a:lnTo>
                      <a:pt x="436100" y="562710"/>
                    </a:lnTo>
                    <a:lnTo>
                      <a:pt x="436100" y="154745"/>
                    </a:lnTo>
                    <a:lnTo>
                      <a:pt x="260253" y="0"/>
                    </a:lnTo>
                    <a:close/>
                  </a:path>
                </a:pathLst>
              </a:custGeom>
              <a:solidFill>
                <a:srgbClr val="000000"/>
              </a:solidFill>
              <a:ln w="69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endParaRPr lang="en-US" kern="0">
                  <a:solidFill>
                    <a:prstClr val="black"/>
                  </a:solidFill>
                  <a:latin typeface="Aptos" panose="02110004020202020204"/>
                </a:endParaRPr>
              </a:p>
            </p:txBody>
          </p:sp>
        </p:grpSp>
        <p:sp>
          <p:nvSpPr>
            <p:cNvPr id="200" name="TextBox 199">
              <a:extLst>
                <a:ext uri="{FF2B5EF4-FFF2-40B4-BE49-F238E27FC236}">
                  <a16:creationId xmlns:a16="http://schemas.microsoft.com/office/drawing/2014/main" id="{0C0276FD-1B10-B8F8-FC8C-77F318334FB0}"/>
                </a:ext>
              </a:extLst>
            </p:cNvPr>
            <p:cNvSpPr txBox="1"/>
            <p:nvPr/>
          </p:nvSpPr>
          <p:spPr>
            <a:xfrm>
              <a:off x="5426481" y="2377994"/>
              <a:ext cx="562191" cy="289284"/>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Assemble</a:t>
              </a:r>
              <a:br>
                <a:rPr lang="en-US" sz="2000" kern="0">
                  <a:solidFill>
                    <a:prstClr val="black"/>
                  </a:solidFill>
                  <a:latin typeface="IBM Plex Sans" panose="020B0503050203000203" pitchFamily="34" charset="0"/>
                  <a:cs typeface="Consolas" panose="020B0609020204030204" pitchFamily="49" charset="0"/>
                </a:rPr>
              </a:br>
              <a:r>
                <a:rPr lang="en-US" sz="2000" kern="0">
                  <a:solidFill>
                    <a:prstClr val="black"/>
                  </a:solidFill>
                  <a:latin typeface="IBM Plex Sans" panose="020B0503050203000203" pitchFamily="34" charset="0"/>
                  <a:cs typeface="Consolas" panose="020B0609020204030204" pitchFamily="49" charset="0"/>
                </a:rPr>
                <a:t>Document</a:t>
              </a:r>
            </a:p>
          </p:txBody>
        </p:sp>
        <p:pic>
          <p:nvPicPr>
            <p:cNvPr id="201" name="Graphic 200">
              <a:extLst>
                <a:ext uri="{FF2B5EF4-FFF2-40B4-BE49-F238E27FC236}">
                  <a16:creationId xmlns:a16="http://schemas.microsoft.com/office/drawing/2014/main" id="{79351A80-0C85-8928-1950-4201DB57BB1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20390" y="1855683"/>
              <a:ext cx="303779" cy="303779"/>
            </a:xfrm>
            <a:prstGeom prst="rect">
              <a:avLst/>
            </a:prstGeom>
          </p:spPr>
        </p:pic>
      </p:grpSp>
      <p:sp>
        <p:nvSpPr>
          <p:cNvPr id="206" name="Triangle 205">
            <a:extLst>
              <a:ext uri="{FF2B5EF4-FFF2-40B4-BE49-F238E27FC236}">
                <a16:creationId xmlns:a16="http://schemas.microsoft.com/office/drawing/2014/main" id="{5E36AEAE-FB33-5046-73F7-97967A6AF492}"/>
              </a:ext>
            </a:extLst>
          </p:cNvPr>
          <p:cNvSpPr/>
          <p:nvPr/>
        </p:nvSpPr>
        <p:spPr>
          <a:xfrm rot="5400000">
            <a:off x="13122833" y="2451848"/>
            <a:ext cx="750033" cy="446452"/>
          </a:xfrm>
          <a:prstGeom prst="triangle">
            <a:avLst/>
          </a:prstGeom>
          <a:gradFill>
            <a:gsLst>
              <a:gs pos="0">
                <a:srgbClr val="FFC000">
                  <a:alpha val="0"/>
                </a:srgbClr>
              </a:gs>
              <a:gs pos="100000">
                <a:srgbClr val="FFC00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224" name="Freeform 223">
            <a:extLst>
              <a:ext uri="{FF2B5EF4-FFF2-40B4-BE49-F238E27FC236}">
                <a16:creationId xmlns:a16="http://schemas.microsoft.com/office/drawing/2014/main" id="{C2F95711-95CF-475A-279F-91A1FA426468}"/>
              </a:ext>
            </a:extLst>
          </p:cNvPr>
          <p:cNvSpPr/>
          <p:nvPr/>
        </p:nvSpPr>
        <p:spPr>
          <a:xfrm>
            <a:off x="11162113" y="1749609"/>
            <a:ext cx="796759" cy="1033085"/>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grpSp>
        <p:nvGrpSpPr>
          <p:cNvPr id="225" name="Group 224">
            <a:extLst>
              <a:ext uri="{FF2B5EF4-FFF2-40B4-BE49-F238E27FC236}">
                <a16:creationId xmlns:a16="http://schemas.microsoft.com/office/drawing/2014/main" id="{EEB7157C-B647-D6CB-C673-CA04849F58EB}"/>
              </a:ext>
            </a:extLst>
          </p:cNvPr>
          <p:cNvGrpSpPr/>
          <p:nvPr/>
        </p:nvGrpSpPr>
        <p:grpSpPr>
          <a:xfrm>
            <a:off x="10897470" y="1623060"/>
            <a:ext cx="1326347" cy="1326347"/>
            <a:chOff x="2791655" y="3208723"/>
            <a:chExt cx="675252" cy="675252"/>
          </a:xfrm>
        </p:grpSpPr>
        <p:pic>
          <p:nvPicPr>
            <p:cNvPr id="226" name="Graphic 225" descr="Paper with solid fill">
              <a:extLst>
                <a:ext uri="{FF2B5EF4-FFF2-40B4-BE49-F238E27FC236}">
                  <a16:creationId xmlns:a16="http://schemas.microsoft.com/office/drawing/2014/main" id="{D44DF6FC-7E11-E9CB-5347-EE6300C99B4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791655" y="3208723"/>
              <a:ext cx="675252" cy="675252"/>
            </a:xfrm>
            <a:prstGeom prst="rect">
              <a:avLst/>
            </a:prstGeom>
          </p:spPr>
        </p:pic>
        <p:sp>
          <p:nvSpPr>
            <p:cNvPr id="227" name="Freeform 226">
              <a:extLst>
                <a:ext uri="{FF2B5EF4-FFF2-40B4-BE49-F238E27FC236}">
                  <a16:creationId xmlns:a16="http://schemas.microsoft.com/office/drawing/2014/main" id="{CB744EAD-BB69-EE3F-C7B8-6A658010946B}"/>
                </a:ext>
              </a:extLst>
            </p:cNvPr>
            <p:cNvSpPr/>
            <p:nvPr/>
          </p:nvSpPr>
          <p:spPr>
            <a:xfrm>
              <a:off x="2990628" y="3503261"/>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28" name="Freeform 227">
              <a:extLst>
                <a:ext uri="{FF2B5EF4-FFF2-40B4-BE49-F238E27FC236}">
                  <a16:creationId xmlns:a16="http://schemas.microsoft.com/office/drawing/2014/main" id="{F6DCA5D2-1DB4-5499-F7E5-31C1552C7AEF}"/>
                </a:ext>
              </a:extLst>
            </p:cNvPr>
            <p:cNvSpPr/>
            <p:nvPr/>
          </p:nvSpPr>
          <p:spPr>
            <a:xfrm>
              <a:off x="2990628" y="3551776"/>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29" name="Freeform 228">
              <a:extLst>
                <a:ext uri="{FF2B5EF4-FFF2-40B4-BE49-F238E27FC236}">
                  <a16:creationId xmlns:a16="http://schemas.microsoft.com/office/drawing/2014/main" id="{67C28444-67BA-31AA-9D82-D178F148A919}"/>
                </a:ext>
              </a:extLst>
            </p:cNvPr>
            <p:cNvSpPr/>
            <p:nvPr/>
          </p:nvSpPr>
          <p:spPr>
            <a:xfrm>
              <a:off x="2990628" y="3600291"/>
              <a:ext cx="209583"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30" name="Freeform 229">
              <a:extLst>
                <a:ext uri="{FF2B5EF4-FFF2-40B4-BE49-F238E27FC236}">
                  <a16:creationId xmlns:a16="http://schemas.microsoft.com/office/drawing/2014/main" id="{B4B76C59-34B2-C2FD-7636-F842BA172316}"/>
                </a:ext>
              </a:extLst>
            </p:cNvPr>
            <p:cNvSpPr/>
            <p:nvPr/>
          </p:nvSpPr>
          <p:spPr>
            <a:xfrm rot="5400000">
              <a:off x="2993089" y="3536532"/>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31" name="Freeform 230">
              <a:extLst>
                <a:ext uri="{FF2B5EF4-FFF2-40B4-BE49-F238E27FC236}">
                  <a16:creationId xmlns:a16="http://schemas.microsoft.com/office/drawing/2014/main" id="{F45BF186-BE73-EF0D-F050-0B18C31916E7}"/>
                </a:ext>
              </a:extLst>
            </p:cNvPr>
            <p:cNvSpPr/>
            <p:nvPr/>
          </p:nvSpPr>
          <p:spPr>
            <a:xfrm rot="5400000">
              <a:off x="3064077" y="3536532"/>
              <a:ext cx="141140" cy="14400"/>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32" name="Freeform 231">
              <a:extLst>
                <a:ext uri="{FF2B5EF4-FFF2-40B4-BE49-F238E27FC236}">
                  <a16:creationId xmlns:a16="http://schemas.microsoft.com/office/drawing/2014/main" id="{AE77BF2A-F498-EE45-BA93-77E2CEA07C77}"/>
                </a:ext>
              </a:extLst>
            </p:cNvPr>
            <p:cNvSpPr/>
            <p:nvPr/>
          </p:nvSpPr>
          <p:spPr>
            <a:xfrm>
              <a:off x="2990628" y="3361689"/>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33" name="Freeform 232">
              <a:extLst>
                <a:ext uri="{FF2B5EF4-FFF2-40B4-BE49-F238E27FC236}">
                  <a16:creationId xmlns:a16="http://schemas.microsoft.com/office/drawing/2014/main" id="{17E21EA0-80EB-2E4F-2885-3CE794DDEF2F}"/>
                </a:ext>
              </a:extLst>
            </p:cNvPr>
            <p:cNvSpPr/>
            <p:nvPr/>
          </p:nvSpPr>
          <p:spPr>
            <a:xfrm>
              <a:off x="2990628" y="3409314"/>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34" name="Freeform 233">
              <a:extLst>
                <a:ext uri="{FF2B5EF4-FFF2-40B4-BE49-F238E27FC236}">
                  <a16:creationId xmlns:a16="http://schemas.microsoft.com/office/drawing/2014/main" id="{79E94E00-EB87-0C81-327E-0D390290D825}"/>
                </a:ext>
              </a:extLst>
            </p:cNvPr>
            <p:cNvSpPr/>
            <p:nvPr/>
          </p:nvSpPr>
          <p:spPr>
            <a:xfrm>
              <a:off x="2990628" y="3521902"/>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35" name="Freeform 234">
              <a:extLst>
                <a:ext uri="{FF2B5EF4-FFF2-40B4-BE49-F238E27FC236}">
                  <a16:creationId xmlns:a16="http://schemas.microsoft.com/office/drawing/2014/main" id="{1F2DADA5-4592-FBC6-998C-58983E16446C}"/>
                </a:ext>
              </a:extLst>
            </p:cNvPr>
            <p:cNvSpPr/>
            <p:nvPr/>
          </p:nvSpPr>
          <p:spPr>
            <a:xfrm>
              <a:off x="2990628" y="3572702"/>
              <a:ext cx="54000" cy="21600"/>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sp>
        <p:nvSpPr>
          <p:cNvPr id="236" name="TextBox 235">
            <a:extLst>
              <a:ext uri="{FF2B5EF4-FFF2-40B4-BE49-F238E27FC236}">
                <a16:creationId xmlns:a16="http://schemas.microsoft.com/office/drawing/2014/main" id="{C2C18927-8D89-1C3B-D9A7-E8E29C60741D}"/>
              </a:ext>
            </a:extLst>
          </p:cNvPr>
          <p:cNvSpPr txBox="1"/>
          <p:nvPr/>
        </p:nvSpPr>
        <p:spPr>
          <a:xfrm>
            <a:off x="10873675" y="3608723"/>
            <a:ext cx="1939268" cy="473529"/>
          </a:xfrm>
          <a:prstGeom prst="rect">
            <a:avLst/>
          </a:prstGeom>
          <a:noFill/>
        </p:spPr>
        <p:txBody>
          <a:bodyPr wrap="none" rtlCol="0">
            <a:spAutoFit/>
          </a:bodyPr>
          <a:lstStyle/>
          <a:p>
            <a:pPr algn="ctr">
              <a:defRPr/>
            </a:pPr>
            <a:r>
              <a:rPr lang="en-US" sz="2000" kern="0">
                <a:solidFill>
                  <a:prstClr val="black"/>
                </a:solidFill>
                <a:latin typeface="IBM Plex Sans" panose="020B0503050203000203" pitchFamily="34" charset="0"/>
                <a:cs typeface="Consolas" panose="020B0609020204030204" pitchFamily="49" charset="0"/>
              </a:rPr>
              <a:t>Page images</a:t>
            </a:r>
          </a:p>
        </p:txBody>
      </p:sp>
      <p:sp>
        <p:nvSpPr>
          <p:cNvPr id="237" name="Freeform 236">
            <a:extLst>
              <a:ext uri="{FF2B5EF4-FFF2-40B4-BE49-F238E27FC236}">
                <a16:creationId xmlns:a16="http://schemas.microsoft.com/office/drawing/2014/main" id="{E0646AA1-FB05-A0C8-FA00-90D291DAE4D6}"/>
              </a:ext>
            </a:extLst>
          </p:cNvPr>
          <p:cNvSpPr/>
          <p:nvPr/>
        </p:nvSpPr>
        <p:spPr>
          <a:xfrm>
            <a:off x="11612782" y="2469194"/>
            <a:ext cx="796759" cy="1033085"/>
          </a:xfrm>
          <a:custGeom>
            <a:avLst/>
            <a:gdLst>
              <a:gd name="connsiteX0" fmla="*/ 0 w 405636"/>
              <a:gd name="connsiteY0" fmla="*/ 0 h 525952"/>
              <a:gd name="connsiteX1" fmla="*/ 237194 w 405636"/>
              <a:gd name="connsiteY1" fmla="*/ 6875 h 525952"/>
              <a:gd name="connsiteX2" fmla="*/ 398761 w 405636"/>
              <a:gd name="connsiteY2" fmla="*/ 158129 h 525952"/>
              <a:gd name="connsiteX3" fmla="*/ 405636 w 405636"/>
              <a:gd name="connsiteY3" fmla="*/ 522514 h 525952"/>
              <a:gd name="connsiteX4" fmla="*/ 13750 w 405636"/>
              <a:gd name="connsiteY4" fmla="*/ 525952 h 525952"/>
              <a:gd name="connsiteX5" fmla="*/ 0 w 405636"/>
              <a:gd name="connsiteY5" fmla="*/ 0 h 525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636" h="525952">
                <a:moveTo>
                  <a:pt x="0" y="0"/>
                </a:moveTo>
                <a:lnTo>
                  <a:pt x="237194" y="6875"/>
                </a:lnTo>
                <a:lnTo>
                  <a:pt x="398761" y="158129"/>
                </a:lnTo>
                <a:lnTo>
                  <a:pt x="405636" y="522514"/>
                </a:lnTo>
                <a:lnTo>
                  <a:pt x="13750" y="525952"/>
                </a:lnTo>
                <a:lnTo>
                  <a:pt x="0" y="0"/>
                </a:lnTo>
                <a:close/>
              </a:path>
            </a:pathLst>
          </a:custGeom>
          <a:solidFill>
            <a:sysClr val="window" lastClr="FFFFFF"/>
          </a:solidFill>
          <a:ln w="19050" cap="flat" cmpd="sng" algn="ctr">
            <a:noFill/>
            <a:prstDash val="solid"/>
            <a:miter lim="800000"/>
          </a:ln>
          <a:effectLst/>
        </p:spPr>
        <p:txBody>
          <a:bodyPr rtlCol="0" anchor="ctr"/>
          <a:lstStyle/>
          <a:p>
            <a:pPr algn="ctr">
              <a:defRPr/>
            </a:pPr>
            <a:endParaRPr lang="en-US" sz="7200" kern="0">
              <a:solidFill>
                <a:prstClr val="white"/>
              </a:solidFill>
              <a:latin typeface="Aptos" panose="02110004020202020204"/>
            </a:endParaRPr>
          </a:p>
        </p:txBody>
      </p:sp>
      <p:grpSp>
        <p:nvGrpSpPr>
          <p:cNvPr id="238" name="Group 237">
            <a:extLst>
              <a:ext uri="{FF2B5EF4-FFF2-40B4-BE49-F238E27FC236}">
                <a16:creationId xmlns:a16="http://schemas.microsoft.com/office/drawing/2014/main" id="{FE59CB01-0D03-8948-D598-D064909ECF4B}"/>
              </a:ext>
            </a:extLst>
          </p:cNvPr>
          <p:cNvGrpSpPr/>
          <p:nvPr/>
        </p:nvGrpSpPr>
        <p:grpSpPr>
          <a:xfrm>
            <a:off x="11346086" y="2323982"/>
            <a:ext cx="1326347" cy="1326347"/>
            <a:chOff x="3613121" y="2046618"/>
            <a:chExt cx="675252" cy="675252"/>
          </a:xfrm>
        </p:grpSpPr>
        <p:grpSp>
          <p:nvGrpSpPr>
            <p:cNvPr id="239" name="Group 238">
              <a:extLst>
                <a:ext uri="{FF2B5EF4-FFF2-40B4-BE49-F238E27FC236}">
                  <a16:creationId xmlns:a16="http://schemas.microsoft.com/office/drawing/2014/main" id="{E03E40C1-450A-8327-71F9-17EAC5CD6557}"/>
                </a:ext>
              </a:extLst>
            </p:cNvPr>
            <p:cNvGrpSpPr/>
            <p:nvPr/>
          </p:nvGrpSpPr>
          <p:grpSpPr>
            <a:xfrm>
              <a:off x="3613121" y="2046618"/>
              <a:ext cx="675252" cy="675252"/>
              <a:chOff x="2791655" y="3946044"/>
              <a:chExt cx="675252" cy="675252"/>
            </a:xfrm>
          </p:grpSpPr>
          <p:pic>
            <p:nvPicPr>
              <p:cNvPr id="242" name="Graphic 241" descr="Paper with solid fill">
                <a:extLst>
                  <a:ext uri="{FF2B5EF4-FFF2-40B4-BE49-F238E27FC236}">
                    <a16:creationId xmlns:a16="http://schemas.microsoft.com/office/drawing/2014/main" id="{C2EFED39-57E1-15EA-45F6-D4D382916C8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791655" y="3946044"/>
                <a:ext cx="675252" cy="675252"/>
              </a:xfrm>
              <a:prstGeom prst="rect">
                <a:avLst/>
              </a:prstGeom>
            </p:spPr>
          </p:pic>
          <p:sp>
            <p:nvSpPr>
              <p:cNvPr id="243" name="Freeform 242">
                <a:extLst>
                  <a:ext uri="{FF2B5EF4-FFF2-40B4-BE49-F238E27FC236}">
                    <a16:creationId xmlns:a16="http://schemas.microsoft.com/office/drawing/2014/main" id="{8DA719F6-86EC-4F77-B039-E5494E47E4EA}"/>
                  </a:ext>
                </a:extLst>
              </p:cNvPr>
              <p:cNvSpPr/>
              <p:nvPr/>
            </p:nvSpPr>
            <p:spPr>
              <a:xfrm>
                <a:off x="2990628" y="4114885"/>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44" name="Freeform 243">
                <a:extLst>
                  <a:ext uri="{FF2B5EF4-FFF2-40B4-BE49-F238E27FC236}">
                    <a16:creationId xmlns:a16="http://schemas.microsoft.com/office/drawing/2014/main" id="{1618E1F7-9E2E-8C54-55BD-02A0DB065060}"/>
                  </a:ext>
                </a:extLst>
              </p:cNvPr>
              <p:cNvSpPr/>
              <p:nvPr/>
            </p:nvSpPr>
            <p:spPr>
              <a:xfrm>
                <a:off x="2990628" y="4162510"/>
                <a:ext cx="91440" cy="28135"/>
              </a:xfrm>
              <a:custGeom>
                <a:avLst/>
                <a:gdLst>
                  <a:gd name="connsiteX0" fmla="*/ 0 w 91440"/>
                  <a:gd name="connsiteY0" fmla="*/ 0 h 28135"/>
                  <a:gd name="connsiteX1" fmla="*/ 91440 w 91440"/>
                  <a:gd name="connsiteY1" fmla="*/ 0 h 28135"/>
                  <a:gd name="connsiteX2" fmla="*/ 91440 w 91440"/>
                  <a:gd name="connsiteY2" fmla="*/ 28136 h 28135"/>
                  <a:gd name="connsiteX3" fmla="*/ 0 w 91440"/>
                  <a:gd name="connsiteY3" fmla="*/ 28136 h 28135"/>
                </a:gdLst>
                <a:ahLst/>
                <a:cxnLst>
                  <a:cxn ang="0">
                    <a:pos x="connsiteX0" y="connsiteY0"/>
                  </a:cxn>
                  <a:cxn ang="0">
                    <a:pos x="connsiteX1" y="connsiteY1"/>
                  </a:cxn>
                  <a:cxn ang="0">
                    <a:pos x="connsiteX2" y="connsiteY2"/>
                  </a:cxn>
                  <a:cxn ang="0">
                    <a:pos x="connsiteX3" y="connsiteY3"/>
                  </a:cxn>
                </a:cxnLst>
                <a:rect l="l" t="t" r="r" b="b"/>
                <a:pathLst>
                  <a:path w="91440" h="28135">
                    <a:moveTo>
                      <a:pt x="0" y="0"/>
                    </a:moveTo>
                    <a:lnTo>
                      <a:pt x="91440" y="0"/>
                    </a:lnTo>
                    <a:lnTo>
                      <a:pt x="91440"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sp>
          <p:nvSpPr>
            <p:cNvPr id="240" name="Freeform 239">
              <a:extLst>
                <a:ext uri="{FF2B5EF4-FFF2-40B4-BE49-F238E27FC236}">
                  <a16:creationId xmlns:a16="http://schemas.microsoft.com/office/drawing/2014/main" id="{74688713-7234-E25C-AC81-64D72BE6A60C}"/>
                </a:ext>
              </a:extLst>
            </p:cNvPr>
            <p:cNvSpPr/>
            <p:nvPr/>
          </p:nvSpPr>
          <p:spPr>
            <a:xfrm>
              <a:off x="3812102" y="2510768"/>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sp>
          <p:nvSpPr>
            <p:cNvPr id="241" name="Freeform 240">
              <a:extLst>
                <a:ext uri="{FF2B5EF4-FFF2-40B4-BE49-F238E27FC236}">
                  <a16:creationId xmlns:a16="http://schemas.microsoft.com/office/drawing/2014/main" id="{95C5C486-6C51-EE10-A812-0F982F63C78D}"/>
                </a:ext>
              </a:extLst>
            </p:cNvPr>
            <p:cNvSpPr/>
            <p:nvPr/>
          </p:nvSpPr>
          <p:spPr>
            <a:xfrm>
              <a:off x="3810905" y="2557126"/>
              <a:ext cx="267287" cy="28135"/>
            </a:xfrm>
            <a:custGeom>
              <a:avLst/>
              <a:gdLst>
                <a:gd name="connsiteX0" fmla="*/ 0 w 267287"/>
                <a:gd name="connsiteY0" fmla="*/ 0 h 28135"/>
                <a:gd name="connsiteX1" fmla="*/ 267287 w 267287"/>
                <a:gd name="connsiteY1" fmla="*/ 0 h 28135"/>
                <a:gd name="connsiteX2" fmla="*/ 267287 w 267287"/>
                <a:gd name="connsiteY2" fmla="*/ 28136 h 28135"/>
                <a:gd name="connsiteX3" fmla="*/ 0 w 267287"/>
                <a:gd name="connsiteY3" fmla="*/ 28136 h 28135"/>
              </a:gdLst>
              <a:ahLst/>
              <a:cxnLst>
                <a:cxn ang="0">
                  <a:pos x="connsiteX0" y="connsiteY0"/>
                </a:cxn>
                <a:cxn ang="0">
                  <a:pos x="connsiteX1" y="connsiteY1"/>
                </a:cxn>
                <a:cxn ang="0">
                  <a:pos x="connsiteX2" y="connsiteY2"/>
                </a:cxn>
                <a:cxn ang="0">
                  <a:pos x="connsiteX3" y="connsiteY3"/>
                </a:cxn>
              </a:cxnLst>
              <a:rect l="l" t="t" r="r" b="b"/>
              <a:pathLst>
                <a:path w="267287" h="28135">
                  <a:moveTo>
                    <a:pt x="0" y="0"/>
                  </a:moveTo>
                  <a:lnTo>
                    <a:pt x="267287" y="0"/>
                  </a:lnTo>
                  <a:lnTo>
                    <a:pt x="267287" y="28136"/>
                  </a:lnTo>
                  <a:lnTo>
                    <a:pt x="0" y="28136"/>
                  </a:lnTo>
                  <a:close/>
                </a:path>
              </a:pathLst>
            </a:custGeom>
            <a:solidFill>
              <a:srgbClr val="000000"/>
            </a:solidFill>
            <a:ln w="6945" cap="flat">
              <a:noFill/>
              <a:prstDash val="solid"/>
              <a:miter/>
            </a:ln>
          </p:spPr>
          <p:txBody>
            <a:bodyPr rtlCol="0" anchor="ctr"/>
            <a:lstStyle/>
            <a:p>
              <a:pPr>
                <a:defRPr/>
              </a:pPr>
              <a:endParaRPr lang="en-US" sz="7200" kern="0">
                <a:solidFill>
                  <a:prstClr val="black"/>
                </a:solidFill>
                <a:latin typeface="Aptos" panose="02110004020202020204"/>
              </a:endParaRPr>
            </a:p>
          </p:txBody>
        </p:sp>
      </p:grpSp>
      <p:sp>
        <p:nvSpPr>
          <p:cNvPr id="14" name="Triangle 13">
            <a:extLst>
              <a:ext uri="{FF2B5EF4-FFF2-40B4-BE49-F238E27FC236}">
                <a16:creationId xmlns:a16="http://schemas.microsoft.com/office/drawing/2014/main" id="{F839B793-AAE2-EB82-5FF9-8F3C65FB942C}"/>
              </a:ext>
            </a:extLst>
          </p:cNvPr>
          <p:cNvSpPr/>
          <p:nvPr/>
        </p:nvSpPr>
        <p:spPr>
          <a:xfrm rot="8100000">
            <a:off x="16442974" y="4499060"/>
            <a:ext cx="750033" cy="446452"/>
          </a:xfrm>
          <a:prstGeom prst="triangle">
            <a:avLst/>
          </a:prstGeom>
          <a:gradFill>
            <a:gsLst>
              <a:gs pos="0">
                <a:srgbClr val="00B050">
                  <a:alpha val="0"/>
                </a:srgbClr>
              </a:gs>
              <a:gs pos="100000">
                <a:srgbClr val="00B050"/>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Tree>
    <p:extLst>
      <p:ext uri="{BB962C8B-B14F-4D97-AF65-F5344CB8AC3E}">
        <p14:creationId xmlns:p14="http://schemas.microsoft.com/office/powerpoint/2010/main" val="29048231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2EF19-A354-60ED-24BF-9DD664946E1D}"/>
              </a:ext>
            </a:extLst>
          </p:cNvPr>
          <p:cNvSpPr>
            <a:spLocks noGrp="1"/>
          </p:cNvSpPr>
          <p:nvPr>
            <p:ph type="title"/>
          </p:nvPr>
        </p:nvSpPr>
        <p:spPr/>
        <p:txBody>
          <a:bodyPr/>
          <a:lstStyle/>
          <a:p>
            <a:r>
              <a:rPr lang="en-US" sz="8800" kern="0" dirty="0">
                <a:solidFill>
                  <a:srgbClr val="0F62FE"/>
                </a:solidFill>
                <a:latin typeface="IBM Plex Sans Light" panose="020B0403050203000203" pitchFamily="34" charset="0"/>
              </a:rPr>
              <a:t>Retrieval Augmented Generation (RAG)</a:t>
            </a:r>
            <a:br>
              <a:rPr lang="en-US" sz="8800" kern="0" dirty="0">
                <a:solidFill>
                  <a:srgbClr val="0F62FE"/>
                </a:solidFill>
                <a:latin typeface="IBM Plex Sans Light" panose="020B0403050203000203" pitchFamily="34" charset="0"/>
              </a:rPr>
            </a:br>
            <a:endParaRPr lang="en-US" dirty="0"/>
          </a:p>
        </p:txBody>
      </p:sp>
      <p:pic>
        <p:nvPicPr>
          <p:cNvPr id="3" name="Picture 2">
            <a:extLst>
              <a:ext uri="{FF2B5EF4-FFF2-40B4-BE49-F238E27FC236}">
                <a16:creationId xmlns:a16="http://schemas.microsoft.com/office/drawing/2014/main" id="{DDF081A8-C182-18D9-AE54-568B097A581D}"/>
              </a:ext>
            </a:extLst>
          </p:cNvPr>
          <p:cNvPicPr>
            <a:picLocks noChangeAspect="1"/>
          </p:cNvPicPr>
          <p:nvPr/>
        </p:nvPicPr>
        <p:blipFill>
          <a:blip r:embed="rId2"/>
          <a:stretch>
            <a:fillRect/>
          </a:stretch>
        </p:blipFill>
        <p:spPr>
          <a:xfrm>
            <a:off x="4877924" y="2960502"/>
            <a:ext cx="14631325" cy="9869095"/>
          </a:xfrm>
          <a:prstGeom prst="rect">
            <a:avLst/>
          </a:prstGeom>
        </p:spPr>
      </p:pic>
    </p:spTree>
    <p:extLst>
      <p:ext uri="{BB962C8B-B14F-4D97-AF65-F5344CB8AC3E}">
        <p14:creationId xmlns:p14="http://schemas.microsoft.com/office/powerpoint/2010/main" val="4485078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E1EAFB-71B7-EE6B-B389-61575220432E}"/>
              </a:ext>
            </a:extLst>
          </p:cNvPr>
          <p:cNvPicPr>
            <a:picLocks noChangeAspect="1"/>
          </p:cNvPicPr>
          <p:nvPr/>
        </p:nvPicPr>
        <p:blipFill>
          <a:blip r:embed="rId2"/>
          <a:stretch>
            <a:fillRect/>
          </a:stretch>
        </p:blipFill>
        <p:spPr>
          <a:xfrm>
            <a:off x="2349039" y="1015763"/>
            <a:ext cx="19689096" cy="11684473"/>
          </a:xfrm>
          <a:prstGeom prst="rect">
            <a:avLst/>
          </a:prstGeom>
        </p:spPr>
      </p:pic>
      <p:sp>
        <p:nvSpPr>
          <p:cNvPr id="4" name="TextBox 3">
            <a:extLst>
              <a:ext uri="{FF2B5EF4-FFF2-40B4-BE49-F238E27FC236}">
                <a16:creationId xmlns:a16="http://schemas.microsoft.com/office/drawing/2014/main" id="{657EF480-4665-6ADB-C37F-0E1B0EC468CE}"/>
              </a:ext>
            </a:extLst>
          </p:cNvPr>
          <p:cNvSpPr txBox="1"/>
          <p:nvPr/>
        </p:nvSpPr>
        <p:spPr>
          <a:xfrm>
            <a:off x="1034716" y="10202779"/>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algn="l" defTabSz="2438400">
              <a:buSzPct val="100000"/>
            </a:pPr>
            <a:endParaRPr lang="en-US" sz="2400" dirty="0">
              <a:cs typeface="Arial" panose="020B0604020202020204" pitchFamily="34" charset="0"/>
            </a:endParaRPr>
          </a:p>
        </p:txBody>
      </p:sp>
    </p:spTree>
    <p:extLst>
      <p:ext uri="{BB962C8B-B14F-4D97-AF65-F5344CB8AC3E}">
        <p14:creationId xmlns:p14="http://schemas.microsoft.com/office/powerpoint/2010/main" val="2774551479"/>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73D35-0D71-3C79-6CEE-127E3BEB14BC}"/>
              </a:ext>
            </a:extLst>
          </p:cNvPr>
          <p:cNvSpPr>
            <a:spLocks noGrp="1"/>
          </p:cNvSpPr>
          <p:nvPr>
            <p:ph type="title"/>
          </p:nvPr>
        </p:nvSpPr>
        <p:spPr>
          <a:xfrm>
            <a:off x="576072" y="511639"/>
            <a:ext cx="11050589" cy="4573587"/>
          </a:xfrm>
        </p:spPr>
        <p:txBody>
          <a:bodyPr/>
          <a:lstStyle/>
          <a:p>
            <a:r>
              <a:rPr lang="en-US" sz="8000" kern="0" dirty="0">
                <a:solidFill>
                  <a:srgbClr val="0F62FE"/>
                </a:solidFill>
                <a:latin typeface="IBM Plex Sans Light" panose="020B0403050203000203" pitchFamily="34" charset="0"/>
              </a:rPr>
              <a:t>Multimodal RAG</a:t>
            </a:r>
            <a:endParaRPr lang="en-US" dirty="0"/>
          </a:p>
        </p:txBody>
      </p:sp>
      <p:sp>
        <p:nvSpPr>
          <p:cNvPr id="3" name="TextBox 2">
            <a:extLst>
              <a:ext uri="{FF2B5EF4-FFF2-40B4-BE49-F238E27FC236}">
                <a16:creationId xmlns:a16="http://schemas.microsoft.com/office/drawing/2014/main" id="{831C73AE-6E16-D35F-8F5F-EC009999FCE7}"/>
              </a:ext>
            </a:extLst>
          </p:cNvPr>
          <p:cNvSpPr txBox="1"/>
          <p:nvPr/>
        </p:nvSpPr>
        <p:spPr>
          <a:xfrm>
            <a:off x="725610" y="3508744"/>
            <a:ext cx="21802102" cy="66985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algn="l">
              <a:buNone/>
            </a:pPr>
            <a:r>
              <a:rPr lang="en-US" sz="4000" b="0" i="0" dirty="0">
                <a:effectLst/>
              </a:rPr>
              <a:t>Traditional RAG is limited to text-based use cases such as text summarization and chatbots.</a:t>
            </a:r>
          </a:p>
          <a:p>
            <a:pPr algn="l">
              <a:buNone/>
            </a:pPr>
            <a:r>
              <a:rPr lang="en-US" sz="4000" b="0" i="0" dirty="0">
                <a:effectLst/>
              </a:rPr>
              <a:t>Traditional RAG systems only handle text. But real documents contain:</a:t>
            </a:r>
          </a:p>
          <a:p>
            <a:pPr algn="l">
              <a:buNone/>
            </a:pPr>
            <a:endParaRPr lang="en-US" sz="4000" b="0" i="0" dirty="0">
              <a:effectLst/>
            </a:endParaRPr>
          </a:p>
          <a:p>
            <a:pPr algn="l">
              <a:buFont typeface="Arial" panose="020B0604020202020204" pitchFamily="34" charset="0"/>
              <a:buChar char="•"/>
            </a:pPr>
            <a:r>
              <a:rPr lang="en-US" sz="4000" b="1" i="0" dirty="0">
                <a:effectLst/>
              </a:rPr>
              <a:t> Text</a:t>
            </a:r>
            <a:r>
              <a:rPr lang="en-US" sz="4000" b="0" i="0" dirty="0">
                <a:effectLst/>
              </a:rPr>
              <a:t>: Paragraphs, lists, headers</a:t>
            </a:r>
          </a:p>
          <a:p>
            <a:pPr algn="l">
              <a:buFont typeface="Arial" panose="020B0604020202020204" pitchFamily="34" charset="0"/>
              <a:buChar char="•"/>
            </a:pPr>
            <a:r>
              <a:rPr lang="en-US" sz="4000" b="1" i="0" dirty="0">
                <a:effectLst/>
              </a:rPr>
              <a:t> Tables</a:t>
            </a:r>
            <a:r>
              <a:rPr lang="en-US" sz="4000" b="0" i="0" dirty="0">
                <a:effectLst/>
              </a:rPr>
              <a:t>: Structured data, financial information</a:t>
            </a:r>
          </a:p>
          <a:p>
            <a:pPr algn="l">
              <a:buFont typeface="Arial" panose="020B0604020202020204" pitchFamily="34" charset="0"/>
              <a:buChar char="•"/>
            </a:pPr>
            <a:r>
              <a:rPr lang="en-US" sz="4000" b="1" i="0" dirty="0">
                <a:effectLst/>
              </a:rPr>
              <a:t> Images</a:t>
            </a:r>
            <a:r>
              <a:rPr lang="en-US" sz="4000" b="0" i="0" dirty="0">
                <a:effectLst/>
              </a:rPr>
              <a:t>: Charts, diagrams, photos, illustrations</a:t>
            </a:r>
          </a:p>
          <a:p>
            <a:pPr algn="l">
              <a:buFont typeface="Arial" panose="020B0604020202020204" pitchFamily="34" charset="0"/>
              <a:buChar char="•"/>
            </a:pPr>
            <a:endParaRPr lang="en-US" sz="4000" b="0" i="0" dirty="0">
              <a:effectLst/>
            </a:endParaRPr>
          </a:p>
          <a:p>
            <a:pPr algn="l"/>
            <a:r>
              <a:rPr lang="en-US" sz="4000" b="0" i="0" dirty="0">
                <a:effectLst/>
              </a:rPr>
              <a:t>Multimodal RAG can use </a:t>
            </a:r>
            <a:r>
              <a:rPr lang="en-US" sz="4000" b="0" i="0" dirty="0">
                <a:effectLst/>
                <a:hlinkClick r:id="rId2">
                  <a:extLst>
                    <a:ext uri="{A12FA001-AC4F-418D-AE19-62706E023703}">
                      <ahyp:hlinkClr xmlns:ahyp="http://schemas.microsoft.com/office/drawing/2018/hyperlinkcolor" val="tx"/>
                    </a:ext>
                  </a:extLst>
                </a:hlinkClick>
              </a:rPr>
              <a:t>multimodal LLMs</a:t>
            </a:r>
            <a:r>
              <a:rPr lang="en-US" sz="4000" b="0" i="0" dirty="0">
                <a:effectLst/>
              </a:rPr>
              <a:t> (MLLM) to process information</a:t>
            </a:r>
          </a:p>
          <a:p>
            <a:pPr algn="l"/>
            <a:r>
              <a:rPr lang="en-US" sz="4000" b="0" i="0" dirty="0">
                <a:effectLst/>
              </a:rPr>
              <a:t> from multiple types of data to be included as part of the external knowledge base used in RAG.</a:t>
            </a:r>
          </a:p>
          <a:p>
            <a:pPr algn="l"/>
            <a:r>
              <a:rPr lang="en-US" sz="4000" b="0" i="0" dirty="0">
                <a:effectLst/>
              </a:rPr>
              <a:t>Multimodal data can include text, images, audio, video or other forms.</a:t>
            </a:r>
          </a:p>
          <a:p>
            <a:pPr algn="l" defTabSz="2438400">
              <a:buSzPct val="100000"/>
            </a:pPr>
            <a:endParaRPr lang="en-US" sz="4000" dirty="0">
              <a:cs typeface="Arial" panose="020B0604020202020204" pitchFamily="34" charset="0"/>
            </a:endParaRPr>
          </a:p>
        </p:txBody>
      </p:sp>
      <p:sp>
        <p:nvSpPr>
          <p:cNvPr id="4" name="TextBox 3">
            <a:extLst>
              <a:ext uri="{FF2B5EF4-FFF2-40B4-BE49-F238E27FC236}">
                <a16:creationId xmlns:a16="http://schemas.microsoft.com/office/drawing/2014/main" id="{60C83363-9957-1984-399E-F10594729ADD}"/>
              </a:ext>
            </a:extLst>
          </p:cNvPr>
          <p:cNvSpPr txBox="1"/>
          <p:nvPr/>
        </p:nvSpPr>
        <p:spPr>
          <a:xfrm>
            <a:off x="11780874" y="6166884"/>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algn="l" defTabSz="2438400">
              <a:buSzPct val="100000"/>
            </a:pPr>
            <a:endParaRPr lang="en-US" sz="2400" dirty="0">
              <a:cs typeface="Arial" panose="020B0604020202020204" pitchFamily="34" charset="0"/>
            </a:endParaRPr>
          </a:p>
        </p:txBody>
      </p:sp>
    </p:spTree>
    <p:extLst>
      <p:ext uri="{BB962C8B-B14F-4D97-AF65-F5344CB8AC3E}">
        <p14:creationId xmlns:p14="http://schemas.microsoft.com/office/powerpoint/2010/main" val="2058117584"/>
      </p:ext>
    </p:extLst>
  </p:cSld>
  <p:clrMapOvr>
    <a:masterClrMapping/>
  </p:clrMapOvr>
  <p:transition spd="med"/>
</p:sld>
</file>

<file path=ppt/theme/theme1.xml><?xml version="1.0" encoding="utf-8"?>
<a:theme xmlns:a="http://schemas.openxmlformats.org/drawingml/2006/main" name="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230309_IBM_presentation_sample_layouts_v_1_4_Plex_LS" id="{3E7A50B4-F9CE-5A46-A742-02DC46899AE3}" vid="{BB6DAD99-7B0D-5D4D-A04C-82EBAB824FB9}"/>
    </a:ext>
  </a:extLst>
</a:theme>
</file>

<file path=ppt/theme/theme2.xml><?xml version="1.0" encoding="utf-8"?>
<a:theme xmlns:a="http://schemas.openxmlformats.org/drawingml/2006/main" name="3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230309_IBM_presentation_sample_layouts_v_1_4_Plex_LS" id="{3E7A50B4-F9CE-5A46-A742-02DC46899AE3}" vid="{BB6DAD99-7B0D-5D4D-A04C-82EBAB824FB9}"/>
    </a:ext>
  </a:extLst>
</a:theme>
</file>

<file path=ppt/theme/theme3.xml><?xml version="1.0" encoding="utf-8"?>
<a:theme xmlns:a="http://schemas.openxmlformats.org/drawingml/2006/main" name="3_IBM presentation enablement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kumimoji="0" sz="20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algn="l" defTabSz="2438400">
          <a:buSzPct val="100000"/>
          <a:defRPr sz="2400" dirty="0" smtClean="0">
            <a:cs typeface="Arial" panose="020B0604020202020204" pitchFamily="34"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461DE280-6773-3240-A149-7E3C0A49F9FC}" vid="{119F70B9-3B70-5545-8722-9A4DAAA12CBF}"/>
    </a:ext>
  </a:extLst>
</a:theme>
</file>

<file path=ppt/theme/theme4.xml><?xml version="1.0" encoding="utf-8"?>
<a:theme xmlns:a="http://schemas.openxmlformats.org/drawingml/2006/main" name="1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Presentation4" id="{7E605D3C-BB70-5541-B763-E833E543D289}" vid="{0EC53BBA-D76A-1944-8B32-EDA218884964}"/>
    </a:ext>
  </a:extLst>
</a:theme>
</file>

<file path=ppt/theme/theme5.xml><?xml version="1.0" encoding="utf-8"?>
<a:theme xmlns:a="http://schemas.openxmlformats.org/drawingml/2006/main" name="2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Presentation7" id="{420530F3-D495-F444-A07F-CA7AB6B4B41D}" vid="{5ACF7485-E725-0945-832D-78C6F10710FB}"/>
    </a:ext>
  </a:extLst>
</a:theme>
</file>

<file path=ppt/theme/theme6.xml><?xml version="1.0" encoding="utf-8"?>
<a:theme xmlns:a="http://schemas.openxmlformats.org/drawingml/2006/main" name="4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461DE280-6773-3240-A149-7E3C0A49F9FC}" vid="{119F70B9-3B70-5545-8722-9A4DAAA12CBF}"/>
    </a:ext>
  </a:extLst>
</a:theme>
</file>

<file path=ppt/theme/theme7.xml><?xml version="1.0" encoding="utf-8"?>
<a:theme xmlns:a="http://schemas.openxmlformats.org/drawingml/2006/main" name="19_IBM Brand Template 2022">
  <a:themeElements>
    <a:clrScheme name="IBM brand presentation palette 2022">
      <a:dk1>
        <a:srgbClr val="FFFFFF"/>
      </a:dk1>
      <a:lt1>
        <a:srgbClr val="000000"/>
      </a:lt1>
      <a:dk2>
        <a:srgbClr val="E5F6FF"/>
      </a:dk2>
      <a:lt2>
        <a:srgbClr val="F4F4F4"/>
      </a:lt2>
      <a:accent1>
        <a:srgbClr val="002D9C"/>
      </a:accent1>
      <a:accent2>
        <a:srgbClr val="0F62FE"/>
      </a:accent2>
      <a:accent3>
        <a:srgbClr val="82CFFF"/>
      </a:accent3>
      <a:accent4>
        <a:srgbClr val="9EF0F0"/>
      </a:accent4>
      <a:accent5>
        <a:srgbClr val="E0E0E0"/>
      </a:accent5>
      <a:accent6>
        <a:srgbClr val="FCF4D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smtClean="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91440" tIns="91440" rIns="91440" bIns="91440" rtlCol="0">
        <a:spAutoFit/>
      </a:bodyPr>
      <a:lstStyle>
        <a:defPPr marL="173736" indent="-173736" algn="l">
          <a:spcBef>
            <a:spcPts val="1100"/>
          </a:spcBef>
          <a:buFont typeface="System Font Regular"/>
          <a:buChar char="–"/>
          <a:defRPr sz="1400" dirty="0" smtClean="0">
            <a:solidFill>
              <a:schemeClr val="tx1"/>
            </a:solidFill>
            <a:latin typeface="+mn-lt"/>
            <a:ea typeface="IBM Plex Sans" charset="0"/>
            <a:cs typeface="IBM Plex Sans"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50">
      <a:srgbClr val="FA4D56"/>
    </a:custClr>
    <a:custClr name="Red 40">
      <a:srgbClr val="FF8389"/>
    </a:custClr>
    <a:custClr name="Red 30">
      <a:srgbClr val="FFB3B8"/>
    </a:custClr>
    <a:custClr name="Red 20">
      <a:srgbClr val="FFD7D9"/>
    </a:custClr>
    <a:custClr name="Red 10">
      <a:srgbClr val="FFF1F1"/>
    </a:custClr>
    <a:custClr name="Purple 50">
      <a:srgbClr val="A56EFF"/>
    </a:custClr>
    <a:custClr name="Purple 40">
      <a:srgbClr val="BE95FF"/>
    </a:custClr>
    <a:custClr name="Purple 30">
      <a:srgbClr val="D4BBFF"/>
    </a:custClr>
    <a:custClr name="Purple 20">
      <a:srgbClr val="E8DAFF"/>
    </a:custClr>
    <a:custClr name="Purple 10">
      <a:srgbClr val="F6F2FF"/>
    </a:custClr>
    <a:custClr name="Green 30">
      <a:srgbClr val="6FDC8C"/>
    </a:custClr>
    <a:custClr name="Green 20">
      <a:srgbClr val="A7F0BA"/>
    </a:custClr>
    <a:custClr name="Green 10">
      <a:srgbClr val="DEFBE6"/>
    </a:custClr>
    <a:custClr name="Yellow 20">
      <a:srgbClr val="FDDC69"/>
    </a:custClr>
    <a:custClr name="Yellow 10">
      <a:srgbClr val="FCF4D6"/>
    </a:custClr>
    <a:custClr name="Teal 50">
      <a:srgbClr val="009D9A"/>
    </a:custClr>
    <a:custClr name="Teal 40">
      <a:srgbClr val="08BDBA"/>
    </a:custClr>
    <a:custClr name="Teal 30">
      <a:srgbClr val="3DDBD9"/>
    </a:custClr>
    <a:custClr name="Teal 20">
      <a:srgbClr val="9EF0F0"/>
    </a:custClr>
    <a:custClr name="Teal 10">
      <a:srgbClr val="D9FBFB"/>
    </a:custClr>
  </a:custClrLst>
  <a:extLst>
    <a:ext uri="{05A4C25C-085E-4340-85A3-A5531E510DB2}">
      <thm15:themeFamily xmlns:thm15="http://schemas.microsoft.com/office/thememl/2012/main" name="IBM Research Security - 2022 Presentation Template - v0.8.0_2022-05-03" id="{A05D9763-48FD-B742-A4CE-7A0C188A538E}" vid="{393E5611-3C6D-B442-B8D4-11EA89B51441}"/>
    </a:ext>
  </a:extLst>
</a:theme>
</file>

<file path=ppt/theme/theme8.xml><?xml version="1.0" encoding="utf-8"?>
<a:theme xmlns:a="http://schemas.openxmlformats.org/drawingml/2006/main" name="IBM Brand Template 2022">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a:buNone/>
          <a:tabLst/>
          <a:defRPr kumimoji="0" sz="1400" b="0" i="0" u="none" strike="noStrike" cap="none" normalizeH="0" baseline="0" dirty="0" smtClean="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Master_Presentation_2021_V01_Plex" id="{BD398A2B-0B96-D843-9A4A-05239798B6A1}" vid="{46683C84-C800-D441-9101-471717108C97}"/>
    </a:ext>
  </a:extLst>
</a:theme>
</file>

<file path=ppt/theme/theme9.xml><?xml version="1.0" encoding="utf-8"?>
<a:theme xmlns:a="http://schemas.openxmlformats.org/drawingml/2006/main" name="IBM Brand Template 2022">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a:buNone/>
          <a:tabLst/>
          <a:defRPr kumimoji="0" sz="1400" b="0" i="0" u="none" strike="noStrike" cap="none" normalizeH="0" baseline="0" dirty="0" smtClean="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Master_Presentation_2021_V01_Plex" id="{BD398A2B-0B96-D843-9A4A-05239798B6A1}" vid="{46683C84-C800-D441-9101-471717108C97}"/>
    </a:ext>
  </a:extLst>
</a:theme>
</file>

<file path=docProps/app.xml><?xml version="1.0" encoding="utf-8"?>
<Properties xmlns="http://schemas.openxmlformats.org/officeDocument/2006/extended-properties" xmlns:vt="http://schemas.openxmlformats.org/officeDocument/2006/docPropsVTypes">
  <Template/>
  <TotalTime>8600</TotalTime>
  <Words>641</Words>
  <Application>Microsoft Macintosh PowerPoint</Application>
  <PresentationFormat>Custom</PresentationFormat>
  <Paragraphs>156</Paragraphs>
  <Slides>10</Slides>
  <Notes>6</Notes>
  <HiddenSlides>0</HiddenSlides>
  <MMClips>0</MMClips>
  <ScaleCrop>false</ScaleCrop>
  <HeadingPairs>
    <vt:vector size="6" baseType="variant">
      <vt:variant>
        <vt:lpstr>Fonts Used</vt:lpstr>
      </vt:variant>
      <vt:variant>
        <vt:i4>8</vt:i4>
      </vt:variant>
      <vt:variant>
        <vt:lpstr>Theme</vt:lpstr>
      </vt:variant>
      <vt:variant>
        <vt:i4>7</vt:i4>
      </vt:variant>
      <vt:variant>
        <vt:lpstr>Slide Titles</vt:lpstr>
      </vt:variant>
      <vt:variant>
        <vt:i4>10</vt:i4>
      </vt:variant>
    </vt:vector>
  </HeadingPairs>
  <TitlesOfParts>
    <vt:vector size="25" baseType="lpstr">
      <vt:lpstr>Aptos</vt:lpstr>
      <vt:lpstr>Arial</vt:lpstr>
      <vt:lpstr>Consolas</vt:lpstr>
      <vt:lpstr>IBM Plex Sans</vt:lpstr>
      <vt:lpstr>IBM Plex Sans ExtLt</vt:lpstr>
      <vt:lpstr>IBM Plex Sans Light</vt:lpstr>
      <vt:lpstr>IBM Plex Sans Thin</vt:lpstr>
      <vt:lpstr>System Font Regular</vt:lpstr>
      <vt:lpstr>IBM presentation template</vt:lpstr>
      <vt:lpstr>3_IBM presentation template</vt:lpstr>
      <vt:lpstr>3_IBM presentation enablement template</vt:lpstr>
      <vt:lpstr>1_IBM presentation template</vt:lpstr>
      <vt:lpstr>2_IBM presentation template</vt:lpstr>
      <vt:lpstr>4_IBM presentation template</vt:lpstr>
      <vt:lpstr>19_IBM Brand Template 2022</vt:lpstr>
      <vt:lpstr>Docling Get your documents ready for gen AI   </vt:lpstr>
      <vt:lpstr>PowerPoint Presentation</vt:lpstr>
      <vt:lpstr>PowerPoint Presentation</vt:lpstr>
      <vt:lpstr>PowerPoint Presentation</vt:lpstr>
      <vt:lpstr>PowerPoint Presentation</vt:lpstr>
      <vt:lpstr>PowerPoint Presentation</vt:lpstr>
      <vt:lpstr>Retrieval Augmented Generation (RAG) </vt:lpstr>
      <vt:lpstr>PowerPoint Presentation</vt:lpstr>
      <vt:lpstr>Multimodal RAG</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Templates  Sample layouts</dc:title>
  <dc:subject/>
  <dc:creator>Lucas Souza Silva</dc:creator>
  <cp:keywords/>
  <dc:description/>
  <cp:lastModifiedBy>Ming Zhao</cp:lastModifiedBy>
  <cp:revision>13</cp:revision>
  <cp:lastPrinted>2019-04-25T15:14:05Z</cp:lastPrinted>
  <dcterms:created xsi:type="dcterms:W3CDTF">2023-03-09T15:32:52Z</dcterms:created>
  <dcterms:modified xsi:type="dcterms:W3CDTF">2025-06-04T11:45:42Z</dcterms:modified>
  <cp:category/>
</cp:coreProperties>
</file>